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 bookmarkIdSeed="2">
  <p:sldMasterIdLst>
    <p:sldMasterId id="2147483759" r:id="rId1"/>
  </p:sldMasterIdLst>
  <p:notesMasterIdLst>
    <p:notesMasterId r:id="rId19"/>
  </p:notesMasterIdLst>
  <p:sldIdLst>
    <p:sldId id="256" r:id="rId2"/>
    <p:sldId id="259" r:id="rId3"/>
    <p:sldId id="280" r:id="rId4"/>
    <p:sldId id="289" r:id="rId5"/>
    <p:sldId id="281" r:id="rId6"/>
    <p:sldId id="287" r:id="rId7"/>
    <p:sldId id="288" r:id="rId8"/>
    <p:sldId id="282" r:id="rId9"/>
    <p:sldId id="283" r:id="rId10"/>
    <p:sldId id="290" r:id="rId11"/>
    <p:sldId id="293" r:id="rId12"/>
    <p:sldId id="291" r:id="rId13"/>
    <p:sldId id="294" r:id="rId14"/>
    <p:sldId id="284" r:id="rId15"/>
    <p:sldId id="292" r:id="rId16"/>
    <p:sldId id="295" r:id="rId17"/>
    <p:sldId id="279" r:id="rId18"/>
  </p:sldIdLst>
  <p:sldSz cx="9144000" cy="5143500" type="screen16x9"/>
  <p:notesSz cx="6858000" cy="9144000"/>
  <p:embeddedFontLs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A856AF-0189-46DC-ACA1-60F4995ECDEB}">
  <a:tblStyle styleId="{D9A856AF-0189-46DC-ACA1-60F4995ECD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50" autoAdjust="0"/>
  </p:normalViewPr>
  <p:slideViewPr>
    <p:cSldViewPr snapToGrid="0">
      <p:cViewPr varScale="1">
        <p:scale>
          <a:sx n="93" d="100"/>
          <a:sy n="93" d="100"/>
        </p:scale>
        <p:origin x="1090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04423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793" name="Google Shape;1793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1407954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9412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9635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2742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1703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0380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4370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9563" y="695325"/>
            <a:ext cx="6238875" cy="35099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1381" name="Google Shape;138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7856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" name="Google Shape;26;p2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" name="Google Shape;27;p2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ubTitle" idx="1"/>
          </p:nvPr>
        </p:nvSpPr>
        <p:spPr>
          <a:xfrm>
            <a:off x="4945999" y="2150459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body" idx="4"/>
          </p:nvPr>
        </p:nvSpPr>
        <p:spPr>
          <a:xfrm>
            <a:off x="4945999" y="4120760"/>
            <a:ext cx="2743800" cy="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3" name="Google Shape;33;p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" name="Google Shape;40;p2"/>
          <p:cNvSpPr txBox="1"/>
          <p:nvPr/>
        </p:nvSpPr>
        <p:spPr>
          <a:xfrm flipH="1">
            <a:off x="1555454" y="4879744"/>
            <a:ext cx="16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Blue">
  <p:cSld name="Quote with Photo – Blu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2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44" name="Google Shape;144;p1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45" name="Google Shape;145;p1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9" name="Google Shape;149;p1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52" name="Google Shape;152;p11"/>
          <p:cNvSpPr txBox="1"/>
          <p:nvPr/>
        </p:nvSpPr>
        <p:spPr>
          <a:xfrm flipH="1">
            <a:off x="1557327" y="4879744"/>
            <a:ext cx="2760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1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54" name="Google Shape;154;p11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White">
  <p:cSld name="Quote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FFFFFF">
                  <a:alpha val="24705"/>
                </a:srgbClr>
              </a:gs>
              <a:gs pos="18000">
                <a:srgbClr val="FFFFFF">
                  <a:alpha val="24705"/>
                </a:srgbClr>
              </a:gs>
              <a:gs pos="46000">
                <a:srgbClr val="FFFFFF">
                  <a:alpha val="63921"/>
                </a:srgbClr>
              </a:gs>
              <a:gs pos="77000">
                <a:schemeClr val="lt1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7" name="Google Shape;157;p1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58" name="Google Shape;158;p12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59" name="Google Shape;159;p12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66" name="Google Shape;166;p12"/>
          <p:cNvSpPr txBox="1"/>
          <p:nvPr/>
        </p:nvSpPr>
        <p:spPr>
          <a:xfrm flipH="1">
            <a:off x="1557229" y="4879744"/>
            <a:ext cx="2671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7" name="Google Shape;167;p12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2100"/>
              <a:buChar char="“"/>
              <a:defRPr sz="21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68" name="Google Shape;168;p12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accent4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Plum">
  <p:cSld name="Title Slide – Plum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1" name="Google Shape;171;p13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1DA">
                  <a:alpha val="0"/>
                </a:srgbClr>
              </a:gs>
              <a:gs pos="8580">
                <a:srgbClr val="0286CD">
                  <a:alpha val="0"/>
                </a:srgbClr>
              </a:gs>
              <a:gs pos="78000">
                <a:srgbClr val="133167"/>
              </a:gs>
              <a:gs pos="100000">
                <a:srgbClr val="133167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77" name="Google Shape;177;p1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78" name="Google Shape;178;p1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85" name="Google Shape;185;p13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– Aqua">
  <p:cSld name="Title Slide – Aqua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/>
          <p:nvPr/>
        </p:nvSpPr>
        <p:spPr>
          <a:xfrm rot="2700000">
            <a:off x="1151094" y="-1934931"/>
            <a:ext cx="2403743" cy="7213154"/>
          </a:xfrm>
          <a:custGeom>
            <a:avLst/>
            <a:gdLst/>
            <a:ahLst/>
            <a:cxnLst/>
            <a:rect l="l" t="t" r="r" b="b"/>
            <a:pathLst>
              <a:path w="3206987" h="9623529" extrusionOk="0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14"/>
          <p:cNvSpPr/>
          <p:nvPr/>
        </p:nvSpPr>
        <p:spPr>
          <a:xfrm rot="2700000">
            <a:off x="1226515" y="923134"/>
            <a:ext cx="2650192" cy="5632103"/>
          </a:xfrm>
          <a:custGeom>
            <a:avLst/>
            <a:gdLst/>
            <a:ahLst/>
            <a:cxnLst/>
            <a:rect l="l" t="t" r="r" b="b"/>
            <a:pathLst>
              <a:path w="3535790" h="7514148" extrusionOk="0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143">
                <a:srgbClr val="FFFFFF">
                  <a:alpha val="0"/>
                </a:srgbClr>
              </a:gs>
              <a:gs pos="14000">
                <a:srgbClr val="FFFFFF">
                  <a:alpha val="0"/>
                </a:srgbClr>
              </a:gs>
              <a:gs pos="72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14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1"/>
          </p:nvPr>
        </p:nvSpPr>
        <p:spPr>
          <a:xfrm>
            <a:off x="4945999" y="2153412"/>
            <a:ext cx="38382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194" name="Google Shape;194;p14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95" name="Google Shape;195;p14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02" name="Google Shape;202;p14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5"/>
          <p:cNvSpPr txBox="1"/>
          <p:nvPr/>
        </p:nvSpPr>
        <p:spPr>
          <a:xfrm>
            <a:off x="456129" y="946196"/>
            <a:ext cx="14508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Agenda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1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6" name="Google Shape;206;p15"/>
          <p:cNvSpPr txBox="1">
            <a:spLocks noGrp="1"/>
          </p:cNvSpPr>
          <p:nvPr>
            <p:ph type="body" idx="1"/>
          </p:nvPr>
        </p:nvSpPr>
        <p:spPr>
          <a:xfrm>
            <a:off x="2171075" y="1019930"/>
            <a:ext cx="5487900" cy="32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​"/>
              <a:defRPr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subTitle" idx="1"/>
          </p:nvPr>
        </p:nvSpPr>
        <p:spPr>
          <a:xfrm>
            <a:off x="452342" y="1703091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10" name="Google Shape;210;p1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11" name="Google Shape;211;p1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12" name="Google Shape;212;p1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6" name="Google Shape;216;p1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7" name="Google Shape;217;p1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19" name="Google Shape;219;p16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16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1" name="Google Shape;221;p1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Plum">
  <p:cSld name="Section Header – Plum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1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26" name="Google Shape;226;p1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27" name="Google Shape;227;p1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34" name="Google Shape;234;p17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17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0000">
                <a:srgbClr val="7F35AB"/>
              </a:gs>
              <a:gs pos="74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1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– Aqua">
  <p:cSld name="Section Header – Aqua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240" name="Google Shape;240;p1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41" name="Google Shape;241;p1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42" name="Google Shape;242;p1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49" name="Google Shape;249;p18"/>
          <p:cNvSpPr/>
          <p:nvPr/>
        </p:nvSpPr>
        <p:spPr>
          <a:xfrm rot="2700000">
            <a:off x="5439873" y="-752550"/>
            <a:ext cx="2627625" cy="7999877"/>
          </a:xfrm>
          <a:custGeom>
            <a:avLst/>
            <a:gdLst/>
            <a:ahLst/>
            <a:cxnLst/>
            <a:rect l="l" t="t" r="r" b="b"/>
            <a:pathLst>
              <a:path w="3505682" h="10673146" extrusionOk="0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18"/>
          <p:cNvSpPr/>
          <p:nvPr/>
        </p:nvSpPr>
        <p:spPr>
          <a:xfrm rot="2700000">
            <a:off x="7318890" y="1256336"/>
            <a:ext cx="727461" cy="4860865"/>
          </a:xfrm>
          <a:custGeom>
            <a:avLst/>
            <a:gdLst/>
            <a:ahLst/>
            <a:cxnLst/>
            <a:rect l="l" t="t" r="r" b="b"/>
            <a:pathLst>
              <a:path w="970552" h="6485190" extrusionOk="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</a:t>
            </a:r>
            <a:r>
              <a:rPr lang="en-US" sz="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Quote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4" name="Google Shape;254;p19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1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56" name="Google Shape;256;p1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57" name="Google Shape;257;p1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64" name="Google Shape;264;p19"/>
          <p:cNvSpPr txBox="1"/>
          <p:nvPr/>
        </p:nvSpPr>
        <p:spPr>
          <a:xfrm flipH="1">
            <a:off x="1555418" y="4879744"/>
            <a:ext cx="2244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5" name="Google Shape;265;p19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Plum">
  <p:cSld name="Quote – Plum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0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0" name="Google Shape;270;p20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1" name="Google Shape;271;p2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72" name="Google Shape;272;p2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73" name="Google Shape;273;p2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80" name="Google Shape;280;p20"/>
          <p:cNvSpPr txBox="1"/>
          <p:nvPr/>
        </p:nvSpPr>
        <p:spPr>
          <a:xfrm flipH="1">
            <a:off x="1555426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20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– Blue">
  <p:cSld name="Quote – Blue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/>
          <p:nvPr/>
        </p:nvSpPr>
        <p:spPr>
          <a:xfrm rot="2700000">
            <a:off x="871487" y="-3370163"/>
            <a:ext cx="5621357" cy="10094598"/>
          </a:xfrm>
          <a:custGeom>
            <a:avLst/>
            <a:gdLst/>
            <a:ahLst/>
            <a:cxnLst/>
            <a:rect l="l" t="t" r="r" b="b"/>
            <a:pathLst>
              <a:path w="7499811" h="13467847" extrusionOk="0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6" name="Google Shape;286;p21"/>
          <p:cNvSpPr/>
          <p:nvPr/>
        </p:nvSpPr>
        <p:spPr>
          <a:xfrm rot="2700000">
            <a:off x="5278040" y="-126431"/>
            <a:ext cx="781033" cy="6493910"/>
          </a:xfrm>
          <a:custGeom>
            <a:avLst/>
            <a:gdLst/>
            <a:ahLst/>
            <a:cxnLst/>
            <a:rect l="l" t="t" r="r" b="b"/>
            <a:pathLst>
              <a:path w="1042026" h="8663939" extrusionOk="0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289" name="Google Shape;289;p2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96" name="Google Shape;296;p21"/>
          <p:cNvSpPr txBox="1"/>
          <p:nvPr/>
        </p:nvSpPr>
        <p:spPr>
          <a:xfrm flipH="1">
            <a:off x="1555520" y="4879744"/>
            <a:ext cx="2960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7" name="Google Shape;297;p21"/>
          <p:cNvSpPr>
            <a:spLocks noGrp="1"/>
          </p:cNvSpPr>
          <p:nvPr>
            <p:ph type="pic" idx="2"/>
          </p:nvPr>
        </p:nvSpPr>
        <p:spPr>
          <a:xfrm>
            <a:off x="6394028" y="3464501"/>
            <a:ext cx="2055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600"/>
              <a:buFont typeface="Proxima Nova"/>
              <a:buChar char="​"/>
              <a:defRPr sz="1800" b="1" i="0" u="none" strike="noStrike" cap="none">
                <a:solidFill>
                  <a:srgbClr val="F8981D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body" idx="3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Content">
  <p:cSld name="Title, Subtitle and Content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>
            <a:spLocks noGrp="1"/>
          </p:cNvSpPr>
          <p:nvPr>
            <p:ph type="body" idx="1"/>
          </p:nvPr>
        </p:nvSpPr>
        <p:spPr>
          <a:xfrm>
            <a:off x="462499" y="1200151"/>
            <a:ext cx="8231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3" name="Google Shape;303;p22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431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04" name="Google Shape;304;p2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, Subtitle and Content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>
            <a:spLocks noGrp="1"/>
          </p:cNvSpPr>
          <p:nvPr>
            <p:ph type="body" idx="1"/>
          </p:nvPr>
        </p:nvSpPr>
        <p:spPr>
          <a:xfrm>
            <a:off x="462495" y="857250"/>
            <a:ext cx="8231700" cy="3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">
  <p:cSld name="Two-Content Balanced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1" name="Google Shape;311;p2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13" name="Google Shape;313;p24"/>
          <p:cNvSpPr txBox="1">
            <a:spLocks noGrp="1"/>
          </p:cNvSpPr>
          <p:nvPr>
            <p:ph type="body" idx="2"/>
          </p:nvPr>
        </p:nvSpPr>
        <p:spPr>
          <a:xfrm>
            <a:off x="462497" y="1200150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body" idx="3"/>
          </p:nvPr>
        </p:nvSpPr>
        <p:spPr>
          <a:xfrm>
            <a:off x="4688029" y="1290413"/>
            <a:ext cx="4109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ntent Balanced – Color">
  <p:cSld name="Two-Content Balanced – Color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5"/>
          <p:cNvSpPr txBox="1">
            <a:spLocks noGrp="1"/>
          </p:cNvSpPr>
          <p:nvPr>
            <p:ph type="body" idx="1"/>
          </p:nvPr>
        </p:nvSpPr>
        <p:spPr>
          <a:xfrm>
            <a:off x="0" y="1200151"/>
            <a:ext cx="4421400" cy="34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25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–"/>
              <a:defRPr sz="1100">
                <a:solidFill>
                  <a:schemeClr val="lt1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•"/>
              <a:defRPr sz="900">
                <a:solidFill>
                  <a:schemeClr val="lt1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2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2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5"/>
          <p:cNvSpPr txBox="1">
            <a:spLocks noGrp="1"/>
          </p:cNvSpPr>
          <p:nvPr>
            <p:ph type="subTitle" idx="3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6"/>
          <p:cNvSpPr txBox="1">
            <a:spLocks noGrp="1"/>
          </p:cNvSpPr>
          <p:nvPr>
            <p:ph type="body" idx="1"/>
          </p:nvPr>
        </p:nvSpPr>
        <p:spPr>
          <a:xfrm>
            <a:off x="1" y="1200151"/>
            <a:ext cx="44010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458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3" name="Google Shape;323;p26"/>
          <p:cNvSpPr txBox="1">
            <a:spLocks noGrp="1"/>
          </p:cNvSpPr>
          <p:nvPr>
            <p:ph type="body" idx="2"/>
          </p:nvPr>
        </p:nvSpPr>
        <p:spPr>
          <a:xfrm>
            <a:off x="4743771" y="1200151"/>
            <a:ext cx="4400100" cy="34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11550" tIns="1028875" rIns="411550" bIns="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200"/>
              <a:buChar char="​"/>
              <a:defRPr sz="1400"/>
            </a:lvl1pPr>
            <a:lvl2pPr marL="914400" lvl="1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•"/>
              <a:defRPr sz="12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 sz="14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AutoNum type="alphaLcPeriod"/>
              <a:defRPr sz="1100"/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AutoNum type="romanLcPeriod"/>
              <a:defRPr sz="900"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 sz="1400"/>
            </a:lvl9pPr>
          </a:lstStyle>
          <a:p>
            <a:endParaRPr/>
          </a:p>
        </p:txBody>
      </p:sp>
      <p:sp>
        <p:nvSpPr>
          <p:cNvPr id="324" name="Google Shape;324;p26"/>
          <p:cNvSpPr txBox="1">
            <a:spLocks noGrp="1"/>
          </p:cNvSpPr>
          <p:nvPr>
            <p:ph type="body" idx="3"/>
          </p:nvPr>
        </p:nvSpPr>
        <p:spPr>
          <a:xfrm>
            <a:off x="0" y="1354592"/>
            <a:ext cx="4229100" cy="68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445850" tIns="68575" rIns="3429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5" name="Google Shape;325;p26"/>
          <p:cNvSpPr txBox="1">
            <a:spLocks noGrp="1"/>
          </p:cNvSpPr>
          <p:nvPr>
            <p:ph type="body" idx="4"/>
          </p:nvPr>
        </p:nvSpPr>
        <p:spPr>
          <a:xfrm>
            <a:off x="4914990" y="1354592"/>
            <a:ext cx="4229100" cy="68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53800" tIns="68575" rIns="459550" bIns="6857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26" name="Google Shape;326;p2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7" name="Google Shape;327;p2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6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Left">
  <p:cSld name="Two Content Dynamic – Left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1" name="Google Shape;331;p27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7"/>
          <p:cNvSpPr txBox="1">
            <a:spLocks noGrp="1"/>
          </p:cNvSpPr>
          <p:nvPr>
            <p:ph type="body" idx="1"/>
          </p:nvPr>
        </p:nvSpPr>
        <p:spPr>
          <a:xfrm>
            <a:off x="2514064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34" name="Google Shape;334;p27"/>
          <p:cNvSpPr txBox="1">
            <a:spLocks noGrp="1"/>
          </p:cNvSpPr>
          <p:nvPr>
            <p:ph type="body" idx="3"/>
          </p:nvPr>
        </p:nvSpPr>
        <p:spPr>
          <a:xfrm>
            <a:off x="0" y="1200150"/>
            <a:ext cx="2171100" cy="34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400">
                <a:solidFill>
                  <a:schemeClr val="lt1"/>
                </a:solidFill>
              </a:defRPr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AutoNum type="alphaLcPeriod"/>
              <a:defRPr sz="1100">
                <a:solidFill>
                  <a:schemeClr val="lt1"/>
                </a:solidFill>
              </a:defRPr>
            </a:lvl7pPr>
            <a:lvl8pPr marL="3657600" lvl="7" indent="-279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800"/>
              <a:buAutoNum type="romanLcPeriod"/>
              <a:defRPr sz="9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lphaUcPeriod"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ynamic – Right">
  <p:cSld name="Two Content Dynamic – Right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 txBox="1">
            <a:spLocks noGrp="1"/>
          </p:cNvSpPr>
          <p:nvPr>
            <p:ph type="body" idx="1"/>
          </p:nvPr>
        </p:nvSpPr>
        <p:spPr>
          <a:xfrm>
            <a:off x="456129" y="1200150"/>
            <a:ext cx="61737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Char char="​"/>
              <a:defRPr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37" name="Google Shape;337;p2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8" name="Google Shape;338;p28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body" idx="3"/>
          </p:nvPr>
        </p:nvSpPr>
        <p:spPr>
          <a:xfrm>
            <a:off x="6972926" y="1200150"/>
            <a:ext cx="21711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lt1"/>
                </a:solidFill>
              </a:defRPr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•"/>
              <a:defRPr sz="1100">
                <a:solidFill>
                  <a:schemeClr val="lt1"/>
                </a:solidFill>
              </a:defRPr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800"/>
              <a:buChar char="–"/>
              <a:defRPr sz="900">
                <a:solidFill>
                  <a:schemeClr val="lt1"/>
                </a:solidFill>
              </a:defRPr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•"/>
              <a:defRPr sz="800">
                <a:solidFill>
                  <a:schemeClr val="lt1"/>
                </a:solidFill>
              </a:defRPr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700"/>
              <a:buChar char="–"/>
              <a:defRPr sz="800"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>
                <a:solidFill>
                  <a:schemeClr val="lt1"/>
                </a:solidFill>
              </a:defRPr>
            </a:lvl7pPr>
            <a:lvl8pPr marL="3657600" lvl="7" indent="-2857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AutoNum type="romanLcPeriod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lphaU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-Content">
  <p:cSld name="Three-Content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9"/>
          <p:cNvSpPr txBox="1">
            <a:spLocks noGrp="1"/>
          </p:cNvSpPr>
          <p:nvPr>
            <p:ph type="body" idx="1"/>
          </p:nvPr>
        </p:nvSpPr>
        <p:spPr>
          <a:xfrm>
            <a:off x="462498" y="1886365"/>
            <a:ext cx="25110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body" idx="2"/>
          </p:nvPr>
        </p:nvSpPr>
        <p:spPr>
          <a:xfrm>
            <a:off x="3315621" y="1886365"/>
            <a:ext cx="25128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body" idx="3"/>
          </p:nvPr>
        </p:nvSpPr>
        <p:spPr>
          <a:xfrm>
            <a:off x="6178880" y="1886365"/>
            <a:ext cx="2510700" cy="274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75" tIns="205750" rIns="137175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45" name="Google Shape;345;p2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subTitle" idx="4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body" idx="5"/>
          </p:nvPr>
        </p:nvSpPr>
        <p:spPr>
          <a:xfrm>
            <a:off x="462498" y="1200150"/>
            <a:ext cx="2510700" cy="6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body" idx="6"/>
          </p:nvPr>
        </p:nvSpPr>
        <p:spPr>
          <a:xfrm>
            <a:off x="3315621" y="1200150"/>
            <a:ext cx="25107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50" name="Google Shape;350;p29"/>
          <p:cNvSpPr txBox="1">
            <a:spLocks noGrp="1"/>
          </p:cNvSpPr>
          <p:nvPr>
            <p:ph type="body" idx="7"/>
          </p:nvPr>
        </p:nvSpPr>
        <p:spPr>
          <a:xfrm>
            <a:off x="6178880" y="1200150"/>
            <a:ext cx="2510700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Char char="–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gram with Content">
  <p:cSld name="Diagram with Content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0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53" name="Google Shape;353;p30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54" name="Google Shape;354;p3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1"/>
          </p:nvPr>
        </p:nvSpPr>
        <p:spPr>
          <a:xfrm>
            <a:off x="6286947" y="1200150"/>
            <a:ext cx="28572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950" rIns="445850" bIns="34295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•"/>
              <a:defRPr sz="1100"/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/>
            </a:lvl3pPr>
            <a:lvl4pPr marL="1828800" lvl="3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•"/>
              <a:defRPr sz="800"/>
            </a:lvl4pPr>
            <a:lvl5pPr marL="2286000" lvl="4" indent="-2730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Char char="–"/>
              <a:defRPr sz="800"/>
            </a:lvl5pPr>
            <a:lvl6pPr marL="2743200" lvl="5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rabicPeriod"/>
              <a:defRPr sz="12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AutoNum type="alphaLcPeriod"/>
              <a:defRPr sz="900"/>
            </a:lvl7pPr>
            <a:lvl8pPr marL="3657600" lvl="7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AutoNum type="romanLcPeriod"/>
              <a:defRPr sz="800"/>
            </a:lvl8pPr>
            <a:lvl9pPr marL="4114800" lvl="8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AutoNum type="alphaUcPeriod"/>
              <a:defRPr sz="1200"/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subTitle" idx="2"/>
          </p:nvPr>
        </p:nvSpPr>
        <p:spPr>
          <a:xfrm>
            <a:off x="444765" y="608872"/>
            <a:ext cx="8224200" cy="1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 and Subtitle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utcome / Benefit">
  <p:cSld name="Outcome / Benefit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1"/>
          <p:cNvSpPr txBox="1">
            <a:spLocks noGrp="1"/>
          </p:cNvSpPr>
          <p:nvPr>
            <p:ph type="body" idx="1"/>
          </p:nvPr>
        </p:nvSpPr>
        <p:spPr>
          <a:xfrm>
            <a:off x="6285756" y="3260928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0" name="Google Shape;360;p31"/>
          <p:cNvSpPr txBox="1">
            <a:spLocks noGrp="1"/>
          </p:cNvSpPr>
          <p:nvPr>
            <p:ph type="body" idx="2"/>
          </p:nvPr>
        </p:nvSpPr>
        <p:spPr>
          <a:xfrm>
            <a:off x="6285756" y="1547286"/>
            <a:ext cx="24021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•"/>
              <a:defRPr sz="11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000"/>
              <a:buChar char="–"/>
              <a:defRPr sz="1100"/>
            </a:lvl3pPr>
            <a:lvl4pPr marL="1828800" lvl="3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•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–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rabicPeriod"/>
              <a:defRPr sz="1700"/>
            </a:lvl6pPr>
            <a:lvl7pPr marL="3200400" lvl="6" indent="-3175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AutoNum type="alphaLcPeriod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AutoNum type="romanLcPeriod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AutoNum type="alphaUcPeriod"/>
              <a:defRPr sz="1700"/>
            </a:lvl9pPr>
          </a:lstStyle>
          <a:p>
            <a:endParaRPr/>
          </a:p>
        </p:txBody>
      </p:sp>
      <p:sp>
        <p:nvSpPr>
          <p:cNvPr id="361" name="Google Shape;361;p31"/>
          <p:cNvSpPr txBox="1">
            <a:spLocks noGrp="1"/>
          </p:cNvSpPr>
          <p:nvPr>
            <p:ph type="body" idx="3"/>
          </p:nvPr>
        </p:nvSpPr>
        <p:spPr>
          <a:xfrm>
            <a:off x="6286947" y="1274766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62" name="Google Shape;362;p31"/>
          <p:cNvCxnSpPr/>
          <p:nvPr/>
        </p:nvCxnSpPr>
        <p:spPr>
          <a:xfrm>
            <a:off x="6286947" y="290433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3" name="Google Shape;363;p31"/>
          <p:cNvSpPr txBox="1">
            <a:spLocks noGrp="1"/>
          </p:cNvSpPr>
          <p:nvPr>
            <p:ph type="body" idx="4"/>
          </p:nvPr>
        </p:nvSpPr>
        <p:spPr>
          <a:xfrm>
            <a:off x="6286947" y="2979352"/>
            <a:ext cx="1505400" cy="2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64" name="Google Shape;364;p3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65" name="Google Shape;365;p3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31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67" name="Google Shape;367;p31"/>
          <p:cNvCxnSpPr/>
          <p:nvPr/>
        </p:nvCxnSpPr>
        <p:spPr>
          <a:xfrm>
            <a:off x="6286947" y="1206501"/>
            <a:ext cx="28572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8" name="Google Shape;368;p31"/>
          <p:cNvSpPr txBox="1">
            <a:spLocks noGrp="1"/>
          </p:cNvSpPr>
          <p:nvPr>
            <p:ph type="subTitle" idx="5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er Success">
  <p:cSld name="Customer Success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"/>
          <p:cNvSpPr/>
          <p:nvPr/>
        </p:nvSpPr>
        <p:spPr>
          <a:xfrm>
            <a:off x="1" y="1200151"/>
            <a:ext cx="5943900" cy="342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1" name="Google Shape;371;p32"/>
          <p:cNvSpPr txBox="1">
            <a:spLocks noGrp="1"/>
          </p:cNvSpPr>
          <p:nvPr>
            <p:ph type="body" idx="1"/>
          </p:nvPr>
        </p:nvSpPr>
        <p:spPr>
          <a:xfrm>
            <a:off x="458853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body" idx="2"/>
          </p:nvPr>
        </p:nvSpPr>
        <p:spPr>
          <a:xfrm>
            <a:off x="459940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3" name="Google Shape;373;p32"/>
          <p:cNvSpPr txBox="1">
            <a:spLocks noGrp="1"/>
          </p:cNvSpPr>
          <p:nvPr>
            <p:ph type="body" idx="3"/>
          </p:nvPr>
        </p:nvSpPr>
        <p:spPr>
          <a:xfrm>
            <a:off x="458853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74" name="Google Shape;374;p32"/>
          <p:cNvCxnSpPr/>
          <p:nvPr/>
        </p:nvCxnSpPr>
        <p:spPr>
          <a:xfrm>
            <a:off x="457319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5" name="Google Shape;375;p32"/>
          <p:cNvCxnSpPr/>
          <p:nvPr/>
        </p:nvCxnSpPr>
        <p:spPr>
          <a:xfrm>
            <a:off x="457319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6" name="Google Shape;376;p32"/>
          <p:cNvSpPr txBox="1">
            <a:spLocks noGrp="1"/>
          </p:cNvSpPr>
          <p:nvPr>
            <p:ph type="body" idx="4"/>
          </p:nvPr>
        </p:nvSpPr>
        <p:spPr>
          <a:xfrm>
            <a:off x="459940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7" name="Google Shape;377;p3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8" name="Google Shape;378;p32"/>
          <p:cNvSpPr txBox="1">
            <a:spLocks noGrp="1"/>
          </p:cNvSpPr>
          <p:nvPr>
            <p:ph type="body" idx="5"/>
          </p:nvPr>
        </p:nvSpPr>
        <p:spPr>
          <a:xfrm>
            <a:off x="3202768" y="1807164"/>
            <a:ext cx="24021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79" name="Google Shape;379;p32"/>
          <p:cNvSpPr txBox="1">
            <a:spLocks noGrp="1"/>
          </p:cNvSpPr>
          <p:nvPr>
            <p:ph type="body" idx="6"/>
          </p:nvPr>
        </p:nvSpPr>
        <p:spPr>
          <a:xfrm>
            <a:off x="3203854" y="1559880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0" name="Google Shape;380;p32"/>
          <p:cNvSpPr txBox="1">
            <a:spLocks noGrp="1"/>
          </p:cNvSpPr>
          <p:nvPr>
            <p:ph type="body" idx="7"/>
          </p:nvPr>
        </p:nvSpPr>
        <p:spPr>
          <a:xfrm>
            <a:off x="3202768" y="2964454"/>
            <a:ext cx="24021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342950" anchor="t" anchorCtr="0">
            <a:noAutofit/>
          </a:bodyPr>
          <a:lstStyle>
            <a:lvl1pPr marL="457200" lvl="0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dk2"/>
                </a:solidFill>
              </a:defRPr>
            </a:lvl1pPr>
            <a:lvl2pPr marL="914400" lvl="1" indent="-2730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•"/>
              <a:defRPr sz="800">
                <a:solidFill>
                  <a:schemeClr val="dk2"/>
                </a:solidFill>
              </a:defRPr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 sz="1100">
                <a:solidFill>
                  <a:schemeClr val="dk2"/>
                </a:solidFill>
              </a:defRPr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•"/>
              <a:defRPr sz="900">
                <a:solidFill>
                  <a:schemeClr val="dk2"/>
                </a:solidFill>
              </a:defRPr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–"/>
              <a:defRPr sz="9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cxnSp>
        <p:nvCxnSpPr>
          <p:cNvPr id="381" name="Google Shape;381;p32"/>
          <p:cNvCxnSpPr/>
          <p:nvPr/>
        </p:nvCxnSpPr>
        <p:spPr>
          <a:xfrm>
            <a:off x="3201234" y="1473632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2" name="Google Shape;382;p32"/>
          <p:cNvCxnSpPr/>
          <p:nvPr/>
        </p:nvCxnSpPr>
        <p:spPr>
          <a:xfrm>
            <a:off x="3201234" y="2660757"/>
            <a:ext cx="239970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3" name="Google Shape;383;p32"/>
          <p:cNvSpPr txBox="1">
            <a:spLocks noGrp="1"/>
          </p:cNvSpPr>
          <p:nvPr>
            <p:ph type="body" idx="8"/>
          </p:nvPr>
        </p:nvSpPr>
        <p:spPr>
          <a:xfrm>
            <a:off x="3203854" y="2725528"/>
            <a:ext cx="15054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​"/>
              <a:defRPr sz="12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4" name="Google Shape;384;p32"/>
          <p:cNvSpPr>
            <a:spLocks noGrp="1"/>
          </p:cNvSpPr>
          <p:nvPr>
            <p:ph type="pic" idx="9"/>
          </p:nvPr>
        </p:nvSpPr>
        <p:spPr>
          <a:xfrm>
            <a:off x="6288138" y="2228850"/>
            <a:ext cx="23961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5" name="Google Shape;385;p32"/>
          <p:cNvSpPr>
            <a:spLocks noGrp="1"/>
          </p:cNvSpPr>
          <p:nvPr>
            <p:ph type="pic" idx="13"/>
          </p:nvPr>
        </p:nvSpPr>
        <p:spPr>
          <a:xfrm>
            <a:off x="6807385" y="1200150"/>
            <a:ext cx="13815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body" idx="14"/>
          </p:nvPr>
        </p:nvSpPr>
        <p:spPr>
          <a:xfrm>
            <a:off x="6288138" y="3766661"/>
            <a:ext cx="24009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857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​"/>
              <a:defRPr sz="1100"/>
            </a:lvl1pPr>
            <a:lvl2pPr marL="914400" lvl="1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7" name="Google Shape;387;p32"/>
          <p:cNvSpPr txBox="1">
            <a:spLocks noGrp="1"/>
          </p:cNvSpPr>
          <p:nvPr>
            <p:ph type="body" idx="15"/>
          </p:nvPr>
        </p:nvSpPr>
        <p:spPr>
          <a:xfrm>
            <a:off x="6283374" y="1760950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88" name="Google Shape;388;p32"/>
          <p:cNvSpPr/>
          <p:nvPr/>
        </p:nvSpPr>
        <p:spPr>
          <a:xfrm>
            <a:off x="456673" y="3733799"/>
            <a:ext cx="2404200" cy="659700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  <a:gs pos="100000">
                <a:schemeClr val="accent4"/>
              </a:gs>
            </a:gsLst>
            <a:lin ang="5400000" scaled="0"/>
          </a:gradFill>
          <a:ln>
            <a:noFill/>
          </a:ln>
        </p:spPr>
        <p:txBody>
          <a:bodyPr spcFirstLastPara="1" wrap="square" lIns="445850" tIns="342950" rIns="342950" bIns="3429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9" name="Google Shape;389;p32"/>
          <p:cNvSpPr/>
          <p:nvPr/>
        </p:nvSpPr>
        <p:spPr>
          <a:xfrm>
            <a:off x="3201233" y="3733800"/>
            <a:ext cx="2403600" cy="65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342950" tIns="342950" rIns="44585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8A8AB"/>
              </a:buClr>
              <a:buSzPts val="1200"/>
              <a:buFont typeface="Arial"/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0" name="Google Shape;390;p32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2"/>
          <p:cNvSpPr txBox="1">
            <a:spLocks noGrp="1"/>
          </p:cNvSpPr>
          <p:nvPr>
            <p:ph type="subTitle" idx="16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392" name="Google Shape;392;p32"/>
          <p:cNvSpPr txBox="1">
            <a:spLocks noGrp="1"/>
          </p:cNvSpPr>
          <p:nvPr>
            <p:ph type="body" idx="17"/>
          </p:nvPr>
        </p:nvSpPr>
        <p:spPr>
          <a:xfrm>
            <a:off x="6283374" y="1985468"/>
            <a:ext cx="2405700" cy="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79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​"/>
              <a:defRPr sz="900"/>
            </a:lvl1pPr>
            <a:lvl2pPr marL="914400" lvl="1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2pPr>
            <a:lvl3pPr marL="1371600" lvl="2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3pPr>
            <a:lvl4pPr marL="1828800" lvl="3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4pPr>
            <a:lvl5pPr marL="2286000" lvl="4" indent="-27940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3" name="Google Shape;393;p32"/>
          <p:cNvSpPr txBox="1">
            <a:spLocks noGrp="1"/>
          </p:cNvSpPr>
          <p:nvPr>
            <p:ph type="body" idx="18"/>
          </p:nvPr>
        </p:nvSpPr>
        <p:spPr>
          <a:xfrm>
            <a:off x="459940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394" name="Google Shape;394;p32"/>
          <p:cNvSpPr txBox="1">
            <a:spLocks noGrp="1"/>
          </p:cNvSpPr>
          <p:nvPr>
            <p:ph type="body" idx="19"/>
          </p:nvPr>
        </p:nvSpPr>
        <p:spPr>
          <a:xfrm>
            <a:off x="3206331" y="3733800"/>
            <a:ext cx="2400900" cy="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730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Char char="​"/>
              <a:defRPr sz="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9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-Bleed Photo">
  <p:cSld name="Full-Bleed Photo">
    <p:bg>
      <p:bgPr>
        <a:solidFill>
          <a:srgbClr val="FFFFFF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97" name="Google Shape;39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8" name="Google Shape;398;p33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399" name="Google Shape;399;p33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06" name="Google Shape;406;p33"/>
          <p:cNvSpPr txBox="1"/>
          <p:nvPr/>
        </p:nvSpPr>
        <p:spPr>
          <a:xfrm flipH="1">
            <a:off x="1555704" y="4879738"/>
            <a:ext cx="1296900" cy="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Icon ">
  <p:cSld name="Three Icon 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4"/>
          <p:cNvSpPr/>
          <p:nvPr/>
        </p:nvSpPr>
        <p:spPr>
          <a:xfrm>
            <a:off x="1486795" y="1541572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293615" y="1541572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3889706" y="1541572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1" name="Google Shape;411;p3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2" name="Google Shape;412;p34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34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body" idx="2"/>
          </p:nvPr>
        </p:nvSpPr>
        <p:spPr>
          <a:xfrm>
            <a:off x="1144727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5" name="Google Shape;415;p34"/>
          <p:cNvSpPr txBox="1">
            <a:spLocks noGrp="1"/>
          </p:cNvSpPr>
          <p:nvPr>
            <p:ph type="body" idx="3"/>
          </p:nvPr>
        </p:nvSpPr>
        <p:spPr>
          <a:xfrm>
            <a:off x="3541841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16" name="Google Shape;416;p34"/>
          <p:cNvSpPr txBox="1">
            <a:spLocks noGrp="1"/>
          </p:cNvSpPr>
          <p:nvPr>
            <p:ph type="body" idx="4"/>
          </p:nvPr>
        </p:nvSpPr>
        <p:spPr>
          <a:xfrm>
            <a:off x="5943958" y="3200955"/>
            <a:ext cx="20592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con ">
  <p:cSld name="Four Icon 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/>
          <p:nvPr/>
        </p:nvSpPr>
        <p:spPr>
          <a:xfrm>
            <a:off x="799520" y="1545654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19" name="Google Shape;419;p35"/>
          <p:cNvSpPr/>
          <p:nvPr/>
        </p:nvSpPr>
        <p:spPr>
          <a:xfrm>
            <a:off x="6978416" y="1545654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0" name="Google Shape;420;p35"/>
          <p:cNvSpPr/>
          <p:nvPr/>
        </p:nvSpPr>
        <p:spPr>
          <a:xfrm>
            <a:off x="4922857" y="1545654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1" name="Google Shape;421;p35"/>
          <p:cNvSpPr/>
          <p:nvPr/>
        </p:nvSpPr>
        <p:spPr>
          <a:xfrm>
            <a:off x="2855943" y="1545654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2" name="Google Shape;422;p3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3" name="Google Shape;423;p35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35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body" idx="2"/>
          </p:nvPr>
        </p:nvSpPr>
        <p:spPr>
          <a:xfrm>
            <a:off x="63216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4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body" idx="3"/>
          </p:nvPr>
        </p:nvSpPr>
        <p:spPr>
          <a:xfrm>
            <a:off x="2685559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3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7" name="Google Shape;427;p35"/>
          <p:cNvSpPr txBox="1">
            <a:spLocks noGrp="1"/>
          </p:cNvSpPr>
          <p:nvPr>
            <p:ph type="body" idx="4"/>
          </p:nvPr>
        </p:nvSpPr>
        <p:spPr>
          <a:xfrm>
            <a:off x="4743495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1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28" name="Google Shape;428;p35"/>
          <p:cNvSpPr txBox="1">
            <a:spLocks noGrp="1"/>
          </p:cNvSpPr>
          <p:nvPr>
            <p:ph type="body" idx="5"/>
          </p:nvPr>
        </p:nvSpPr>
        <p:spPr>
          <a:xfrm>
            <a:off x="6801431" y="3202131"/>
            <a:ext cx="17148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​"/>
              <a:defRPr sz="1800">
                <a:solidFill>
                  <a:schemeClr val="accent2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​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Icon ">
  <p:cSld name="Five Icon 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6"/>
          <p:cNvSpPr/>
          <p:nvPr/>
        </p:nvSpPr>
        <p:spPr>
          <a:xfrm>
            <a:off x="457469" y="1548497"/>
            <a:ext cx="1372200" cy="1371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1" name="Google Shape;431;p36"/>
          <p:cNvSpPr/>
          <p:nvPr/>
        </p:nvSpPr>
        <p:spPr>
          <a:xfrm>
            <a:off x="7310258" y="1548497"/>
            <a:ext cx="1372200" cy="1371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2" name="Google Shape;432;p36"/>
          <p:cNvSpPr/>
          <p:nvPr/>
        </p:nvSpPr>
        <p:spPr>
          <a:xfrm>
            <a:off x="3902051" y="1548497"/>
            <a:ext cx="1372200" cy="13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3" name="Google Shape;433;p36"/>
          <p:cNvSpPr/>
          <p:nvPr/>
        </p:nvSpPr>
        <p:spPr>
          <a:xfrm>
            <a:off x="2169904" y="1548497"/>
            <a:ext cx="1372200" cy="137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4" name="Google Shape;434;p36"/>
          <p:cNvSpPr/>
          <p:nvPr/>
        </p:nvSpPr>
        <p:spPr>
          <a:xfrm>
            <a:off x="5600149" y="1548497"/>
            <a:ext cx="1372200" cy="1371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5" name="Google Shape;435;p3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6" name="Google Shape;436;p36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36"/>
          <p:cNvSpPr txBox="1">
            <a:spLocks noGrp="1"/>
          </p:cNvSpPr>
          <p:nvPr>
            <p:ph type="subTitle" idx="1"/>
          </p:nvPr>
        </p:nvSpPr>
        <p:spPr>
          <a:xfrm>
            <a:off x="444765" y="608872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438" name="Google Shape;438;p36"/>
          <p:cNvSpPr txBox="1">
            <a:spLocks noGrp="1"/>
          </p:cNvSpPr>
          <p:nvPr>
            <p:ph type="body" idx="2"/>
          </p:nvPr>
        </p:nvSpPr>
        <p:spPr>
          <a:xfrm>
            <a:off x="458257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4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39" name="Google Shape;439;p36"/>
          <p:cNvSpPr txBox="1">
            <a:spLocks noGrp="1"/>
          </p:cNvSpPr>
          <p:nvPr>
            <p:ph type="body" idx="3"/>
          </p:nvPr>
        </p:nvSpPr>
        <p:spPr>
          <a:xfrm>
            <a:off x="217107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3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0" name="Google Shape;440;p36"/>
          <p:cNvSpPr txBox="1">
            <a:spLocks noGrp="1"/>
          </p:cNvSpPr>
          <p:nvPr>
            <p:ph type="body" idx="4"/>
          </p:nvPr>
        </p:nvSpPr>
        <p:spPr>
          <a:xfrm>
            <a:off x="3889833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1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1" name="Google Shape;441;p36"/>
          <p:cNvSpPr txBox="1">
            <a:spLocks noGrp="1"/>
          </p:cNvSpPr>
          <p:nvPr>
            <p:ph type="body" idx="5"/>
          </p:nvPr>
        </p:nvSpPr>
        <p:spPr>
          <a:xfrm>
            <a:off x="5603960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2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body" idx="6"/>
          </p:nvPr>
        </p:nvSpPr>
        <p:spPr>
          <a:xfrm>
            <a:off x="7315915" y="3212155"/>
            <a:ext cx="1371900" cy="10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​"/>
              <a:defRPr sz="1500">
                <a:solidFill>
                  <a:schemeClr val="accent5"/>
                </a:solidFill>
              </a:defRPr>
            </a:lvl1pPr>
            <a:lvl2pPr marL="914400" lvl="1" indent="-29845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100"/>
              <a:buChar char="​"/>
              <a:defRPr sz="12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">
  <p:cSld name="Big Statement"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7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45" name="Google Shape;445;p37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46" name="Google Shape;446;p3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47" name="Google Shape;447;p3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48" name="Google Shape;448;p3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55" name="Google Shape;455;p37"/>
          <p:cNvSpPr txBox="1"/>
          <p:nvPr/>
        </p:nvSpPr>
        <p:spPr>
          <a:xfrm flipH="1">
            <a:off x="1555415" y="4879744"/>
            <a:ext cx="26736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6" name="Google Shape;456;p3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Purple">
  <p:cSld name="Big Statement – Purple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8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59" name="Google Shape;459;p3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0" name="Google Shape;460;p38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61" name="Google Shape;461;p3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62" name="Google Shape;462;p3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63" name="Google Shape;463;p3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70" name="Google Shape;470;p38"/>
          <p:cNvSpPr txBox="1"/>
          <p:nvPr/>
        </p:nvSpPr>
        <p:spPr>
          <a:xfrm flipH="1">
            <a:off x="1555699" y="4879744"/>
            <a:ext cx="24294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Statement – Blue">
  <p:cSld name="Big Statement – Blue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9"/>
          <p:cNvSpPr/>
          <p:nvPr/>
        </p:nvSpPr>
        <p:spPr>
          <a:xfrm rot="2700000">
            <a:off x="612068" y="-2743350"/>
            <a:ext cx="7393732" cy="10094819"/>
          </a:xfrm>
          <a:custGeom>
            <a:avLst/>
            <a:gdLst/>
            <a:ahLst/>
            <a:cxnLst/>
            <a:rect l="l" t="t" r="r" b="b"/>
            <a:pathLst>
              <a:path w="9864449" h="13468141" extrusionOk="0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rgbClr val="FFFFFF">
                  <a:alpha val="75686"/>
                </a:srgbClr>
              </a:gs>
              <a:gs pos="89000">
                <a:srgbClr val="E8E7E8"/>
              </a:gs>
              <a:gs pos="100000">
                <a:srgbClr val="E8E7E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3" name="Google Shape;473;p39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4" name="Google Shape;474;p39"/>
          <p:cNvSpPr txBox="1">
            <a:spLocks noGrp="1"/>
          </p:cNvSpPr>
          <p:nvPr>
            <p:ph type="body" idx="1"/>
          </p:nvPr>
        </p:nvSpPr>
        <p:spPr>
          <a:xfrm>
            <a:off x="456129" y="1543050"/>
            <a:ext cx="44589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475" name="Google Shape;475;p3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76" name="Google Shape;476;p3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477" name="Google Shape;477;p3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484" name="Google Shape;484;p39"/>
          <p:cNvSpPr txBox="1"/>
          <p:nvPr/>
        </p:nvSpPr>
        <p:spPr>
          <a:xfrm flipH="1">
            <a:off x="1555576" y="4879744"/>
            <a:ext cx="2392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">
  <p:cSld name="Big Statement with Icon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0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7" name="Google Shape;487;p4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8" name="Google Shape;488;p40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1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9" name="Google Shape;489;p40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">
  <p:cSld name="Section Header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" name="Google Shape;50;p5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1" name="Google Shape;51;p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54" name="Google Shape;54;p5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5" name="Google Shape;55;p5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62" name="Google Shape;62;p5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8BE20">
                  <a:alpha val="63921"/>
                </a:srgbClr>
              </a:gs>
              <a:gs pos="83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3" name="Google Shape;63;p5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Green">
  <p:cSld name="Big Statement with Icon – Green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1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2" name="Google Shape;492;p41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3" name="Google Shape;493;p41"/>
          <p:cNvSpPr/>
          <p:nvPr/>
        </p:nvSpPr>
        <p:spPr>
          <a:xfrm rot="10800000">
            <a:off x="5456846" y="1136329"/>
            <a:ext cx="2802600" cy="2802000"/>
          </a:xfrm>
          <a:prstGeom prst="ellipse">
            <a:avLst/>
          </a:prstGeom>
          <a:solidFill>
            <a:schemeClr val="accent4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4" name="Google Shape;494;p41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Icon – Purple">
  <p:cSld name="Big Statement with Icon – Purple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2"/>
          <p:cNvSpPr/>
          <p:nvPr/>
        </p:nvSpPr>
        <p:spPr>
          <a:xfrm>
            <a:off x="4035841" y="-39678"/>
            <a:ext cx="5100671" cy="5109210"/>
          </a:xfrm>
          <a:custGeom>
            <a:avLst/>
            <a:gdLst/>
            <a:ahLst/>
            <a:cxnLst/>
            <a:rect l="l" t="t" r="r" b="b"/>
            <a:pathLst>
              <a:path w="6846538" h="6858000" extrusionOk="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rgbClr val="C6C4C7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7" name="Google Shape;497;p42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8" name="Google Shape;498;p42"/>
          <p:cNvSpPr/>
          <p:nvPr/>
        </p:nvSpPr>
        <p:spPr>
          <a:xfrm>
            <a:off x="5456782" y="1136395"/>
            <a:ext cx="2802600" cy="2802000"/>
          </a:xfrm>
          <a:prstGeom prst="ellipse">
            <a:avLst/>
          </a:prstGeom>
          <a:solidFill>
            <a:schemeClr val="accent5"/>
          </a:solidFill>
          <a:ln w="762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508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99" name="Google Shape;499;p42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with Photo">
  <p:cSld name="Big Statement with Photo"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3"/>
          <p:cNvSpPr>
            <a:spLocks noGrp="1"/>
          </p:cNvSpPr>
          <p:nvPr>
            <p:ph type="pic" idx="2"/>
          </p:nvPr>
        </p:nvSpPr>
        <p:spPr>
          <a:xfrm>
            <a:off x="5090592" y="0"/>
            <a:ext cx="4053300" cy="50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0150" tIns="0" rIns="48015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2" name="Google Shape;502;p43"/>
          <p:cNvSpPr txBox="1">
            <a:spLocks noGrp="1"/>
          </p:cNvSpPr>
          <p:nvPr>
            <p:ph type="body" idx="1"/>
          </p:nvPr>
        </p:nvSpPr>
        <p:spPr>
          <a:xfrm>
            <a:off x="456129" y="1885950"/>
            <a:ext cx="4115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3" name="Google Shape;503;p43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istic">
  <p:cSld name="Big Statistic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4"/>
          <p:cNvSpPr/>
          <p:nvPr/>
        </p:nvSpPr>
        <p:spPr>
          <a:xfrm>
            <a:off x="0" y="0"/>
            <a:ext cx="9144000" cy="324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504527" y="542248"/>
            <a:ext cx="3353700" cy="3352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07" name="Google Shape;507;p44"/>
          <p:cNvSpPr txBox="1">
            <a:spLocks noGrp="1"/>
          </p:cNvSpPr>
          <p:nvPr>
            <p:ph type="body" idx="1"/>
          </p:nvPr>
        </p:nvSpPr>
        <p:spPr>
          <a:xfrm>
            <a:off x="4573191" y="1885949"/>
            <a:ext cx="37716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​"/>
              <a:defRPr sz="27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08" name="Google Shape;508;p44"/>
          <p:cNvSpPr>
            <a:spLocks noGrp="1"/>
          </p:cNvSpPr>
          <p:nvPr>
            <p:ph type="chart" idx="2"/>
          </p:nvPr>
        </p:nvSpPr>
        <p:spPr>
          <a:xfrm>
            <a:off x="497133" y="542248"/>
            <a:ext cx="3361200" cy="3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R="0" lvl="5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R="0" lvl="8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09" name="Google Shape;509;p44"/>
          <p:cNvSpPr txBox="1">
            <a:spLocks noGrp="1"/>
          </p:cNvSpPr>
          <p:nvPr>
            <p:ph type="body" idx="3"/>
          </p:nvPr>
        </p:nvSpPr>
        <p:spPr>
          <a:xfrm>
            <a:off x="45636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4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0" name="Google Shape;510;p44"/>
          <p:cNvSpPr txBox="1">
            <a:spLocks noGrp="1"/>
          </p:cNvSpPr>
          <p:nvPr>
            <p:ph type="body" idx="4"/>
          </p:nvPr>
        </p:nvSpPr>
        <p:spPr>
          <a:xfrm>
            <a:off x="1827788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6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1" name="Google Shape;511;p44"/>
          <p:cNvSpPr txBox="1">
            <a:spLocks noGrp="1"/>
          </p:cNvSpPr>
          <p:nvPr>
            <p:ph type="body" idx="5"/>
          </p:nvPr>
        </p:nvSpPr>
        <p:spPr>
          <a:xfrm>
            <a:off x="3196660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3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2" name="Google Shape;512;p44"/>
          <p:cNvSpPr txBox="1">
            <a:spLocks noGrp="1"/>
          </p:cNvSpPr>
          <p:nvPr>
            <p:ph type="body" idx="6"/>
          </p:nvPr>
        </p:nvSpPr>
        <p:spPr>
          <a:xfrm>
            <a:off x="456727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3" name="Google Shape;513;p44"/>
          <p:cNvSpPr txBox="1">
            <a:spLocks noGrp="1"/>
          </p:cNvSpPr>
          <p:nvPr>
            <p:ph type="body" idx="7"/>
          </p:nvPr>
        </p:nvSpPr>
        <p:spPr>
          <a:xfrm>
            <a:off x="5942051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2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4" name="Google Shape;514;p44"/>
          <p:cNvSpPr txBox="1">
            <a:spLocks noGrp="1"/>
          </p:cNvSpPr>
          <p:nvPr>
            <p:ph type="body" idx="8"/>
          </p:nvPr>
        </p:nvSpPr>
        <p:spPr>
          <a:xfrm>
            <a:off x="7314426" y="4130360"/>
            <a:ext cx="10287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9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800"/>
              <a:buChar char="​"/>
              <a:defRPr sz="900">
                <a:solidFill>
                  <a:schemeClr val="accent5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15" name="Google Shape;515;p44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5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">
  <p:cSld name="Thank You / Closing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6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20" name="Google Shape;520;p4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21" name="Google Shape;521;p4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28" name="Google Shape;528;p46"/>
          <p:cNvSpPr txBox="1"/>
          <p:nvPr/>
        </p:nvSpPr>
        <p:spPr>
          <a:xfrm flipH="1">
            <a:off x="1555617" y="4879744"/>
            <a:ext cx="24048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9" name="Google Shape;529;p46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0" name="Google Shape;530;p46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6000">
                <a:schemeClr val="accent4"/>
              </a:gs>
              <a:gs pos="76000">
                <a:srgbClr val="FFFFFF">
                  <a:alpha val="90980"/>
                </a:srgbClr>
              </a:gs>
              <a:gs pos="94000">
                <a:schemeClr val="lt1"/>
              </a:gs>
              <a:gs pos="100000">
                <a:schemeClr val="lt1"/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Purple">
  <p:cSld name="Thank You / Closing – Purple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4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33" name="Google Shape;533;p4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40" name="Google Shape;540;p47"/>
          <p:cNvSpPr txBox="1"/>
          <p:nvPr/>
        </p:nvSpPr>
        <p:spPr>
          <a:xfrm flipH="1">
            <a:off x="1555673" y="4879744"/>
            <a:ext cx="2614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1" name="Google Shape;541;p47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2" name="Google Shape;542;p47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rgbClr val="7F35AB"/>
              </a:gs>
              <a:gs pos="24000">
                <a:srgbClr val="7F35AB"/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3" name="Google Shape;543;p47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rgbClr val="7F35AB">
                  <a:alpha val="93725"/>
                </a:srgbClr>
              </a:gs>
              <a:gs pos="22000">
                <a:srgbClr val="7F35AB">
                  <a:alpha val="93725"/>
                </a:srgbClr>
              </a:gs>
              <a:gs pos="77000">
                <a:srgbClr val="FFFFFF">
                  <a:alpha val="78823"/>
                </a:srgbClr>
              </a:gs>
              <a:gs pos="95000">
                <a:schemeClr val="lt1"/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 You / Closing – Blue">
  <p:cSld name="Thank You / Closing – Blue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" name="Google Shape;545;p4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546" name="Google Shape;546;p4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7" name="Google Shape;547;p4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553" name="Google Shape;553;p48"/>
          <p:cNvSpPr txBox="1"/>
          <p:nvPr/>
        </p:nvSpPr>
        <p:spPr>
          <a:xfrm flipH="1">
            <a:off x="1555750" y="4879744"/>
            <a:ext cx="28365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4" name="Google Shape;554;p48"/>
          <p:cNvSpPr txBox="1"/>
          <p:nvPr/>
        </p:nvSpPr>
        <p:spPr>
          <a:xfrm>
            <a:off x="5343575" y="3100273"/>
            <a:ext cx="2689800" cy="5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r>
              <a:rPr lang="en-US" sz="3800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Thank You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5" name="Google Shape;555;p48"/>
          <p:cNvSpPr/>
          <p:nvPr/>
        </p:nvSpPr>
        <p:spPr>
          <a:xfrm rot="2700000">
            <a:off x="377421" y="-1687937"/>
            <a:ext cx="2167460" cy="6292925"/>
          </a:xfrm>
          <a:custGeom>
            <a:avLst/>
            <a:gdLst/>
            <a:ahLst/>
            <a:cxnLst/>
            <a:rect l="l" t="t" r="r" b="b"/>
            <a:pathLst>
              <a:path w="2891746" h="8395793" extrusionOk="0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6" name="Google Shape;556;p48"/>
          <p:cNvSpPr/>
          <p:nvPr/>
        </p:nvSpPr>
        <p:spPr>
          <a:xfrm rot="-2700000">
            <a:off x="-939917" y="2186430"/>
            <a:ext cx="4776614" cy="678752"/>
          </a:xfrm>
          <a:custGeom>
            <a:avLst/>
            <a:gdLst/>
            <a:ahLst/>
            <a:cxnLst/>
            <a:rect l="l" t="t" r="r" b="b"/>
            <a:pathLst>
              <a:path w="6372785" h="905566" extrusionOk="0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3"/>
              </a:gs>
              <a:gs pos="80511">
                <a:srgbClr val="FFFFFF">
                  <a:alpha val="75686"/>
                </a:srgbClr>
              </a:gs>
              <a:gs pos="100000">
                <a:schemeClr val="lt1"/>
              </a:gs>
            </a:gsLst>
            <a:lin ang="8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nt Check">
  <p:cSld name="Font Check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9" name="Google Shape;559;p49"/>
          <p:cNvSpPr txBox="1"/>
          <p:nvPr/>
        </p:nvSpPr>
        <p:spPr>
          <a:xfrm>
            <a:off x="423537" y="275015"/>
            <a:ext cx="8253000" cy="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800"/>
              <a:buFont typeface="Arial"/>
              <a:buNone/>
            </a:pPr>
            <a:endParaRPr sz="3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0" name="Google Shape;560;p49"/>
          <p:cNvSpPr txBox="1"/>
          <p:nvPr/>
        </p:nvSpPr>
        <p:spPr>
          <a:xfrm>
            <a:off x="465793" y="2929545"/>
            <a:ext cx="82242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yes, you are good to go!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If the answer is no, you do not have the Proxima Nova font installed.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u="sng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to download the font.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304800" marR="0" lvl="0" indent="-1778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Char char="•"/>
            </a:pPr>
            <a:r>
              <a:rPr lang="en-US" sz="1400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Log in with SSO and select the Brand Assets tab in the portal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Need more information on how to install fonts? </a:t>
            </a:r>
            <a:b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Refer to the quick-start section in the template guideline or contact Oasis.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24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61" name="Google Shape;561;p49"/>
          <p:cNvSpPr txBox="1">
            <a:spLocks noGrp="1"/>
          </p:cNvSpPr>
          <p:nvPr>
            <p:ph type="body" idx="1"/>
          </p:nvPr>
        </p:nvSpPr>
        <p:spPr>
          <a:xfrm>
            <a:off x="448702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562" name="Google Shape;562;p49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49"/>
          <p:cNvSpPr txBox="1">
            <a:spLocks noGrp="1"/>
          </p:cNvSpPr>
          <p:nvPr>
            <p:ph type="subTitle" idx="2"/>
          </p:nvPr>
        </p:nvSpPr>
        <p:spPr>
          <a:xfrm>
            <a:off x="444765" y="628579"/>
            <a:ext cx="8224200" cy="1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sp>
        <p:nvSpPr>
          <p:cNvPr id="564" name="Google Shape;564;p49"/>
          <p:cNvSpPr/>
          <p:nvPr/>
        </p:nvSpPr>
        <p:spPr>
          <a:xfrm>
            <a:off x="467644" y="1212509"/>
            <a:ext cx="3476100" cy="183000"/>
          </a:xfrm>
          <a:prstGeom prst="rect">
            <a:avLst/>
          </a:prstGeom>
          <a:solidFill>
            <a:srgbClr val="3F1A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the fonts in the words below match on your screen?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65" name="Google Shape;565;p49"/>
          <p:cNvCxnSpPr/>
          <p:nvPr/>
        </p:nvCxnSpPr>
        <p:spPr>
          <a:xfrm>
            <a:off x="467645" y="1395583"/>
            <a:ext cx="5476200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6" name="Google Shape;566;p49"/>
          <p:cNvSpPr txBox="1">
            <a:spLocks noGrp="1"/>
          </p:cNvSpPr>
          <p:nvPr>
            <p:ph type="body" idx="3"/>
          </p:nvPr>
        </p:nvSpPr>
        <p:spPr>
          <a:xfrm>
            <a:off x="4488931" y="2181175"/>
            <a:ext cx="40170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81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​"/>
              <a:defRPr sz="3700"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Char char="•"/>
              <a:defRPr sz="2700">
                <a:solidFill>
                  <a:schemeClr val="lt1"/>
                </a:solidFill>
              </a:defRPr>
            </a:lvl2pPr>
            <a:lvl3pPr marL="1371600" lvl="2" indent="-3683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200"/>
              <a:buChar char="–"/>
              <a:defRPr sz="2400">
                <a:solidFill>
                  <a:schemeClr val="lt1"/>
                </a:solidFill>
              </a:defRPr>
            </a:lvl3pPr>
            <a:lvl4pPr marL="1828800" lvl="3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•"/>
              <a:defRPr sz="2100">
                <a:solidFill>
                  <a:schemeClr val="lt1"/>
                </a:solidFill>
              </a:defRPr>
            </a:lvl4pPr>
            <a:lvl5pPr marL="2286000" lvl="4" indent="-3492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900"/>
              <a:buChar char="–"/>
              <a:defRPr sz="21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grpSp>
        <p:nvGrpSpPr>
          <p:cNvPr id="567" name="Google Shape;567;p49"/>
          <p:cNvGrpSpPr/>
          <p:nvPr/>
        </p:nvGrpSpPr>
        <p:grpSpPr>
          <a:xfrm>
            <a:off x="4542405" y="1669498"/>
            <a:ext cx="3525535" cy="406707"/>
            <a:chOff x="6685343" y="2270804"/>
            <a:chExt cx="4699461" cy="542276"/>
          </a:xfrm>
        </p:grpSpPr>
        <p:sp>
          <p:nvSpPr>
            <p:cNvPr id="568" name="Google Shape;568;p49"/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69" name="Google Shape;569;p49"/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 extrusionOk="0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0" name="Google Shape;570;p49"/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1" name="Google Shape;571;p49"/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2" name="Google Shape;572;p49"/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3" name="Google Shape;573;p49"/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 extrusionOk="0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4" name="Google Shape;574;p49"/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5" name="Google Shape;575;p49"/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 extrusionOk="0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6" name="Google Shape;576;p49"/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 extrusionOk="0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7" name="Google Shape;577;p49"/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 extrusionOk="0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8" name="Google Shape;578;p49"/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 extrusionOk="0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 extrusionOk="0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 extrusionOk="0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2" name="Google Shape;582;p49"/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 extrusionOk="0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3" name="Google Shape;583;p49"/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 extrusionOk="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 extrusionOk="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585" name="Google Shape;585;p49"/>
          <p:cNvGrpSpPr/>
          <p:nvPr/>
        </p:nvGrpSpPr>
        <p:grpSpPr>
          <a:xfrm>
            <a:off x="504487" y="1669498"/>
            <a:ext cx="2266994" cy="409553"/>
            <a:chOff x="2656324" y="2163854"/>
            <a:chExt cx="3021853" cy="546070"/>
          </a:xfrm>
        </p:grpSpPr>
        <p:sp>
          <p:nvSpPr>
            <p:cNvPr id="586" name="Google Shape;586;p49"/>
            <p:cNvSpPr/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 extrusionOk="0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7" name="Google Shape;587;p49"/>
            <p:cNvSpPr/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 extrusionOk="0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8" name="Google Shape;588;p49"/>
            <p:cNvSpPr/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 extrusionOk="0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89" name="Google Shape;589;p49"/>
            <p:cNvSpPr/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 extrusionOk="0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0" name="Google Shape;590;p49"/>
            <p:cNvSpPr/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 extrusionOk="0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1" name="Google Shape;591;p49"/>
            <p:cNvSpPr/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 extrusionOk="0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2" name="Google Shape;592;p49"/>
            <p:cNvSpPr/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3" name="Google Shape;593;p49"/>
            <p:cNvSpPr/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 extrusionOk="0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4" name="Google Shape;594;p49"/>
            <p:cNvSpPr/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 extrusionOk="0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5" name="Google Shape;595;p49"/>
            <p:cNvSpPr/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 extrusionOk="0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596" name="Google Shape;596;p49"/>
            <p:cNvSpPr/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 extrusionOk="0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8A8AB"/>
                </a:buClr>
                <a:buSzPts val="3300"/>
                <a:buFont typeface="Arial"/>
                <a:buNone/>
              </a:pPr>
              <a:endParaRPr sz="3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id">
  <p:cSld name="Grid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50"/>
          <p:cNvGrpSpPr/>
          <p:nvPr/>
        </p:nvGrpSpPr>
        <p:grpSpPr>
          <a:xfrm>
            <a:off x="94" y="0"/>
            <a:ext cx="9143963" cy="5143503"/>
            <a:chOff x="126" y="-4"/>
            <a:chExt cx="12188700" cy="6858004"/>
          </a:xfrm>
        </p:grpSpPr>
        <p:grpSp>
          <p:nvGrpSpPr>
            <p:cNvPr id="599" name="Google Shape;599;p50"/>
            <p:cNvGrpSpPr/>
            <p:nvPr/>
          </p:nvGrpSpPr>
          <p:grpSpPr>
            <a:xfrm>
              <a:off x="609441" y="1600198"/>
              <a:ext cx="10055887" cy="4580401"/>
              <a:chOff x="609441" y="1600198"/>
              <a:chExt cx="10055887" cy="4580401"/>
            </a:xfrm>
          </p:grpSpPr>
          <p:sp>
            <p:nvSpPr>
              <p:cNvPr id="600" name="Google Shape;600;p50"/>
              <p:cNvSpPr/>
              <p:nvPr/>
            </p:nvSpPr>
            <p:spPr>
              <a:xfrm>
                <a:off x="609441" y="1600199"/>
                <a:ext cx="9141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0"/>
              <p:cNvSpPr/>
              <p:nvPr/>
            </p:nvSpPr>
            <p:spPr>
              <a:xfrm>
                <a:off x="243644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0"/>
              <p:cNvSpPr/>
              <p:nvPr/>
            </p:nvSpPr>
            <p:spPr>
              <a:xfrm>
                <a:off x="4263453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0"/>
              <p:cNvSpPr/>
              <p:nvPr/>
            </p:nvSpPr>
            <p:spPr>
              <a:xfrm>
                <a:off x="6090459" y="1600198"/>
                <a:ext cx="9210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0"/>
              <p:cNvSpPr/>
              <p:nvPr/>
            </p:nvSpPr>
            <p:spPr>
              <a:xfrm>
                <a:off x="7921943" y="1600198"/>
                <a:ext cx="9165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0"/>
              <p:cNvSpPr/>
              <p:nvPr/>
            </p:nvSpPr>
            <p:spPr>
              <a:xfrm>
                <a:off x="9750028" y="1600198"/>
                <a:ext cx="915300" cy="45804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6" name="Google Shape;606;p50"/>
            <p:cNvGrpSpPr/>
            <p:nvPr/>
          </p:nvGrpSpPr>
          <p:grpSpPr>
            <a:xfrm>
              <a:off x="126" y="-4"/>
              <a:ext cx="12188700" cy="6858004"/>
              <a:chOff x="126" y="-4"/>
              <a:chExt cx="12188700" cy="6858004"/>
            </a:xfrm>
          </p:grpSpPr>
          <p:grpSp>
            <p:nvGrpSpPr>
              <p:cNvPr id="607" name="Google Shape;607;p50"/>
              <p:cNvGrpSpPr/>
              <p:nvPr/>
            </p:nvGrpSpPr>
            <p:grpSpPr>
              <a:xfrm>
                <a:off x="126" y="-4"/>
                <a:ext cx="12188700" cy="6858004"/>
                <a:chOff x="126" y="1"/>
                <a:chExt cx="12188700" cy="6858004"/>
              </a:xfrm>
            </p:grpSpPr>
            <p:grpSp>
              <p:nvGrpSpPr>
                <p:cNvPr id="608" name="Google Shape;608;p50"/>
                <p:cNvGrpSpPr/>
                <p:nvPr/>
              </p:nvGrpSpPr>
              <p:grpSpPr>
                <a:xfrm>
                  <a:off x="609601" y="2684"/>
                  <a:ext cx="10962504" cy="6855257"/>
                  <a:chOff x="0" y="0"/>
                  <a:chExt cx="10962504" cy="6858000"/>
                </a:xfrm>
              </p:grpSpPr>
              <p:cxnSp>
                <p:nvCxnSpPr>
                  <p:cNvPr id="609" name="Google Shape;609;p50"/>
                  <p:cNvCxnSpPr/>
                  <p:nvPr/>
                </p:nvCxnSpPr>
                <p:spPr>
                  <a:xfrm>
                    <a:off x="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0" name="Google Shape;610;p50"/>
                  <p:cNvCxnSpPr/>
                  <p:nvPr/>
                </p:nvCxnSpPr>
                <p:spPr>
                  <a:xfrm>
                    <a:off x="91404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1" name="Google Shape;611;p50"/>
                  <p:cNvCxnSpPr/>
                  <p:nvPr/>
                </p:nvCxnSpPr>
                <p:spPr>
                  <a:xfrm>
                    <a:off x="137106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2" name="Google Shape;612;p50"/>
                  <p:cNvCxnSpPr/>
                  <p:nvPr/>
                </p:nvCxnSpPr>
                <p:spPr>
                  <a:xfrm>
                    <a:off x="182808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3" name="Google Shape;613;p50"/>
                  <p:cNvCxnSpPr/>
                  <p:nvPr/>
                </p:nvCxnSpPr>
                <p:spPr>
                  <a:xfrm>
                    <a:off x="228510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4" name="Google Shape;614;p50"/>
                  <p:cNvCxnSpPr/>
                  <p:nvPr/>
                </p:nvCxnSpPr>
                <p:spPr>
                  <a:xfrm>
                    <a:off x="274212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5" name="Google Shape;615;p50"/>
                  <p:cNvCxnSpPr/>
                  <p:nvPr/>
                </p:nvCxnSpPr>
                <p:spPr>
                  <a:xfrm>
                    <a:off x="319914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6" name="Google Shape;616;p50"/>
                  <p:cNvCxnSpPr/>
                  <p:nvPr/>
                </p:nvCxnSpPr>
                <p:spPr>
                  <a:xfrm>
                    <a:off x="365617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7" name="Google Shape;617;p50"/>
                  <p:cNvCxnSpPr/>
                  <p:nvPr/>
                </p:nvCxnSpPr>
                <p:spPr>
                  <a:xfrm>
                    <a:off x="411319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8" name="Google Shape;618;p50"/>
                  <p:cNvCxnSpPr/>
                  <p:nvPr/>
                </p:nvCxnSpPr>
                <p:spPr>
                  <a:xfrm>
                    <a:off x="457021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19" name="Google Shape;619;p50"/>
                  <p:cNvCxnSpPr/>
                  <p:nvPr/>
                </p:nvCxnSpPr>
                <p:spPr>
                  <a:xfrm>
                    <a:off x="5027235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0" name="Google Shape;620;p50"/>
                  <p:cNvCxnSpPr/>
                  <p:nvPr/>
                </p:nvCxnSpPr>
                <p:spPr>
                  <a:xfrm>
                    <a:off x="548425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1" name="Google Shape;621;p50"/>
                  <p:cNvCxnSpPr/>
                  <p:nvPr/>
                </p:nvCxnSpPr>
                <p:spPr>
                  <a:xfrm>
                    <a:off x="594127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2" name="Google Shape;622;p50"/>
                  <p:cNvCxnSpPr/>
                  <p:nvPr/>
                </p:nvCxnSpPr>
                <p:spPr>
                  <a:xfrm>
                    <a:off x="6398299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3" name="Google Shape;623;p50"/>
                  <p:cNvCxnSpPr/>
                  <p:nvPr/>
                </p:nvCxnSpPr>
                <p:spPr>
                  <a:xfrm>
                    <a:off x="685532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4" name="Google Shape;624;p50"/>
                  <p:cNvCxnSpPr/>
                  <p:nvPr/>
                </p:nvCxnSpPr>
                <p:spPr>
                  <a:xfrm>
                    <a:off x="7312342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5" name="Google Shape;625;p50"/>
                  <p:cNvCxnSpPr/>
                  <p:nvPr/>
                </p:nvCxnSpPr>
                <p:spPr>
                  <a:xfrm>
                    <a:off x="7769363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6" name="Google Shape;626;p50"/>
                  <p:cNvCxnSpPr/>
                  <p:nvPr/>
                </p:nvCxnSpPr>
                <p:spPr>
                  <a:xfrm>
                    <a:off x="822638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7" name="Google Shape;627;p50"/>
                  <p:cNvCxnSpPr/>
                  <p:nvPr/>
                </p:nvCxnSpPr>
                <p:spPr>
                  <a:xfrm>
                    <a:off x="9140427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8" name="Google Shape;628;p50"/>
                  <p:cNvCxnSpPr/>
                  <p:nvPr/>
                </p:nvCxnSpPr>
                <p:spPr>
                  <a:xfrm>
                    <a:off x="8683406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29" name="Google Shape;629;p50"/>
                  <p:cNvCxnSpPr/>
                  <p:nvPr/>
                </p:nvCxnSpPr>
                <p:spPr>
                  <a:xfrm>
                    <a:off x="9597448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0" name="Google Shape;630;p50"/>
                  <p:cNvCxnSpPr/>
                  <p:nvPr/>
                </p:nvCxnSpPr>
                <p:spPr>
                  <a:xfrm>
                    <a:off x="10054470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1" name="Google Shape;631;p50"/>
                  <p:cNvCxnSpPr/>
                  <p:nvPr/>
                </p:nvCxnSpPr>
                <p:spPr>
                  <a:xfrm>
                    <a:off x="1051149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2" name="Google Shape;632;p50"/>
                  <p:cNvCxnSpPr/>
                  <p:nvPr/>
                </p:nvCxnSpPr>
                <p:spPr>
                  <a:xfrm>
                    <a:off x="457021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3" name="Google Shape;633;p50"/>
                  <p:cNvCxnSpPr/>
                  <p:nvPr/>
                </p:nvCxnSpPr>
                <p:spPr>
                  <a:xfrm>
                    <a:off x="10962504" y="0"/>
                    <a:ext cx="0" cy="68580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  <p:grpSp>
              <p:nvGrpSpPr>
                <p:cNvPr id="634" name="Google Shape;634;p50"/>
                <p:cNvGrpSpPr/>
                <p:nvPr/>
              </p:nvGrpSpPr>
              <p:grpSpPr>
                <a:xfrm>
                  <a:off x="126" y="1"/>
                  <a:ext cx="12188700" cy="6858004"/>
                  <a:chOff x="126" y="1"/>
                  <a:chExt cx="12188700" cy="6858004"/>
                </a:xfrm>
              </p:grpSpPr>
              <p:cxnSp>
                <p:nvCxnSpPr>
                  <p:cNvPr id="635" name="Google Shape;635;p50"/>
                  <p:cNvCxnSpPr/>
                  <p:nvPr/>
                </p:nvCxnSpPr>
                <p:spPr>
                  <a:xfrm>
                    <a:off x="6094476" y="-60943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6" name="Google Shape;636;p50"/>
                  <p:cNvCxnSpPr/>
                  <p:nvPr/>
                </p:nvCxnSpPr>
                <p:spPr>
                  <a:xfrm>
                    <a:off x="6094476" y="-5637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7" name="Google Shape;637;p50"/>
                  <p:cNvCxnSpPr/>
                  <p:nvPr/>
                </p:nvCxnSpPr>
                <p:spPr>
                  <a:xfrm>
                    <a:off x="6094476" y="-51799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8" name="Google Shape;638;p50"/>
                  <p:cNvCxnSpPr/>
                  <p:nvPr/>
                </p:nvCxnSpPr>
                <p:spPr>
                  <a:xfrm>
                    <a:off x="6094476" y="-31201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39" name="Google Shape;639;p50"/>
                  <p:cNvCxnSpPr/>
                  <p:nvPr/>
                </p:nvCxnSpPr>
                <p:spPr>
                  <a:xfrm>
                    <a:off x="6094476" y="-26629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0" name="Google Shape;640;p50"/>
                  <p:cNvCxnSpPr/>
                  <p:nvPr/>
                </p:nvCxnSpPr>
                <p:spPr>
                  <a:xfrm>
                    <a:off x="6094476" y="-22057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1" name="Google Shape;641;p50"/>
                  <p:cNvCxnSpPr/>
                  <p:nvPr/>
                </p:nvCxnSpPr>
                <p:spPr>
                  <a:xfrm>
                    <a:off x="6094476" y="-1748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2" name="Google Shape;642;p50"/>
                  <p:cNvCxnSpPr/>
                  <p:nvPr/>
                </p:nvCxnSpPr>
                <p:spPr>
                  <a:xfrm>
                    <a:off x="6094476" y="-12913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3" name="Google Shape;643;p50"/>
                  <p:cNvCxnSpPr/>
                  <p:nvPr/>
                </p:nvCxnSpPr>
                <p:spPr>
                  <a:xfrm>
                    <a:off x="6094476" y="-834174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4" name="Google Shape;644;p50"/>
                  <p:cNvCxnSpPr/>
                  <p:nvPr/>
                </p:nvCxnSpPr>
                <p:spPr>
                  <a:xfrm rot="10800000">
                    <a:off x="126" y="5717376"/>
                    <a:ext cx="121887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5" name="Google Shape;645;p50"/>
                  <p:cNvCxnSpPr/>
                  <p:nvPr/>
                </p:nvCxnSpPr>
                <p:spPr>
                  <a:xfrm>
                    <a:off x="6094476" y="76365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6" name="Google Shape;646;p50"/>
                  <p:cNvCxnSpPr/>
                  <p:nvPr/>
                </p:nvCxnSpPr>
                <p:spPr>
                  <a:xfrm>
                    <a:off x="6094476" y="-5637149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7" name="Google Shape;647;p50"/>
                  <p:cNvCxnSpPr/>
                  <p:nvPr/>
                </p:nvCxnSpPr>
                <p:spPr>
                  <a:xfrm>
                    <a:off x="6094476" y="-49513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8" name="Google Shape;648;p50"/>
                  <p:cNvCxnSpPr/>
                  <p:nvPr/>
                </p:nvCxnSpPr>
                <p:spPr>
                  <a:xfrm>
                    <a:off x="6094476" y="86320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49" name="Google Shape;649;p50"/>
                  <p:cNvCxnSpPr/>
                  <p:nvPr/>
                </p:nvCxnSpPr>
                <p:spPr>
                  <a:xfrm>
                    <a:off x="6094476" y="306451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0" name="Google Shape;650;p50"/>
                  <p:cNvCxnSpPr/>
                  <p:nvPr/>
                </p:nvCxnSpPr>
                <p:spPr>
                  <a:xfrm>
                    <a:off x="6094476" y="-40345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1" name="Google Shape;651;p50"/>
                  <p:cNvCxnSpPr/>
                  <p:nvPr/>
                </p:nvCxnSpPr>
                <p:spPr>
                  <a:xfrm>
                    <a:off x="6094476" y="-3577375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rgbClr val="8AD8FF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  <p:cxnSp>
                <p:nvCxnSpPr>
                  <p:cNvPr id="652" name="Google Shape;652;p50"/>
                  <p:cNvCxnSpPr/>
                  <p:nvPr/>
                </p:nvCxnSpPr>
                <p:spPr>
                  <a:xfrm>
                    <a:off x="6094476" y="-4494148"/>
                    <a:ext cx="0" cy="121887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</p:cxnSp>
            </p:grpSp>
          </p:grpSp>
          <p:sp>
            <p:nvSpPr>
              <p:cNvPr id="653" name="Google Shape;653;p50"/>
              <p:cNvSpPr txBox="1"/>
              <p:nvPr/>
            </p:nvSpPr>
            <p:spPr>
              <a:xfrm>
                <a:off x="592866" y="5723466"/>
                <a:ext cx="7329000" cy="47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00">
                    <a:solidFill>
                      <a:schemeClr val="dk1"/>
                    </a:solidFill>
                    <a:latin typeface="Proxima Nova"/>
                    <a:ea typeface="Proxima Nova"/>
                    <a:cs typeface="Proxima Nova"/>
                    <a:sym typeface="Proxima Nova"/>
                  </a:rPr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  <a:endParaRPr sz="1100">
                  <a:latin typeface="Proxima Nova"/>
                  <a:ea typeface="Proxima Nova"/>
                  <a:cs typeface="Proxima Nova"/>
                  <a:sym typeface="Proxima Nova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Plum">
  <p:cSld name="Section Header with Photo – Plu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68" name="Google Shape;68;p6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69" name="Google Shape;69;p6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76" name="Google Shape;76;p6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6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7F35AB">
                  <a:alpha val="56862"/>
                </a:srgbClr>
              </a:gs>
              <a:gs pos="24000">
                <a:srgbClr val="7F35AB">
                  <a:alpha val="56862"/>
                </a:srgbClr>
              </a:gs>
              <a:gs pos="87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Google Shape;78;p6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" name="Google Shape;79;p6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O NOT USE">
  <p:cSld name="DO NOT USE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56" name="Google Shape;656;p51"/>
          <p:cNvSpPr txBox="1"/>
          <p:nvPr/>
        </p:nvSpPr>
        <p:spPr>
          <a:xfrm>
            <a:off x="454912" y="541421"/>
            <a:ext cx="8159400" cy="3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DO NOT USE 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ALL LAYOUTS PAST THIS ARE NOT PART OF THIS TEMPLATE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 – Title">
  <p:cSld name="0 – Title"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2"/>
          <p:cNvSpPr txBox="1">
            <a:spLocks noGrp="1"/>
          </p:cNvSpPr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52"/>
          <p:cNvSpPr txBox="1">
            <a:spLocks noGrp="1"/>
          </p:cNvSpPr>
          <p:nvPr>
            <p:ph type="subTitle" idx="1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0" name="Google Shape;660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– Intro">
  <p:cSld name="2 – Intro"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3"/>
          <p:cNvSpPr txBox="1">
            <a:spLocks noGrp="1"/>
          </p:cNvSpPr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53"/>
          <p:cNvSpPr txBox="1">
            <a:spLocks noGrp="1"/>
          </p:cNvSpPr>
          <p:nvPr>
            <p:ph type="subTitle" idx="1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4" name="Google Shape;664;p53"/>
          <p:cNvSpPr txBox="1">
            <a:spLocks noGrp="1"/>
          </p:cNvSpPr>
          <p:nvPr>
            <p:ph type="body" idx="2"/>
          </p:nvPr>
        </p:nvSpPr>
        <p:spPr>
          <a:xfrm>
            <a:off x="3454971" y="549625"/>
            <a:ext cx="5403000" cy="41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●"/>
              <a:defRPr sz="2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8861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252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65" name="Google Shape;665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– Standard">
  <p:cSld name="3 – Standard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55"/>
          <p:cNvSpPr txBox="1">
            <a:spLocks noGrp="1"/>
          </p:cNvSpPr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  <a:defRPr sz="250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55"/>
          <p:cNvSpPr txBox="1">
            <a:spLocks noGrp="1"/>
          </p:cNvSpPr>
          <p:nvPr>
            <p:ph type="body" idx="1"/>
          </p:nvPr>
        </p:nvSpPr>
        <p:spPr>
          <a:xfrm>
            <a:off x="754554" y="900400"/>
            <a:ext cx="8100900" cy="3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rgbClr val="138A7B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2000"/>
              <a:buFont typeface="Merriweather Sans"/>
              <a:buChar char="-"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00"/>
              </a:spcBef>
              <a:spcAft>
                <a:spcPts val="0"/>
              </a:spcAft>
              <a:buClr>
                <a:srgbClr val="138A7B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 – Blank">
  <p:cSld name="A – Blank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5587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Aqua">
  <p:cSld name="Section Header with Photo – Aqu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7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00C1D5">
                  <a:alpha val="40000"/>
                </a:srgbClr>
              </a:gs>
              <a:gs pos="24000">
                <a:srgbClr val="00C1D5">
                  <a:alpha val="40000"/>
                </a:srgbClr>
              </a:gs>
              <a:gs pos="87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7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7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87" name="Google Shape;87;p7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88" name="Google Shape;88;p7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95" name="Google Shape;95;p7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Photo – White">
  <p:cSld name="Section Header with Photo – Whi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/>
        </p:nvSpPr>
        <p:spPr>
          <a:xfrm>
            <a:off x="6709204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8"/>
          <p:cNvSpPr/>
          <p:nvPr/>
        </p:nvSpPr>
        <p:spPr>
          <a:xfrm rot="2700000">
            <a:off x="6780862" y="2501358"/>
            <a:ext cx="727461" cy="3402983"/>
          </a:xfrm>
          <a:custGeom>
            <a:avLst/>
            <a:gdLst/>
            <a:ahLst/>
            <a:cxnLst/>
            <a:rect l="l" t="t" r="r" b="b"/>
            <a:pathLst>
              <a:path w="970552" h="4540137" extrusionOk="0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rgbClr val="FFFFFF">
                  <a:alpha val="58823"/>
                </a:srgbClr>
              </a:gs>
              <a:gs pos="24000">
                <a:srgbClr val="FFFFFF">
                  <a:alpha val="58823"/>
                </a:srgbClr>
              </a:gs>
              <a:gs pos="78000">
                <a:schemeClr val="lt1"/>
              </a:gs>
              <a:gs pos="100000">
                <a:schemeClr val="l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6703488" y="2717157"/>
            <a:ext cx="2439000" cy="2440200"/>
          </a:xfrm>
          <a:prstGeom prst="triangle">
            <a:avLst>
              <a:gd name="adj" fmla="val 10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8"/>
          <p:cNvSpPr/>
          <p:nvPr/>
        </p:nvSpPr>
        <p:spPr>
          <a:xfrm rot="10800000">
            <a:off x="2123" y="-1"/>
            <a:ext cx="8154845" cy="5151627"/>
          </a:xfrm>
          <a:custGeom>
            <a:avLst/>
            <a:gdLst/>
            <a:ahLst/>
            <a:cxnLst/>
            <a:rect l="l" t="t" r="r" b="b"/>
            <a:pathLst>
              <a:path w="10873127" h="6868836" extrusionOk="0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8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441946" y="704096"/>
            <a:ext cx="4821900" cy="9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2700" cap="none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>
            <a:off x="452342" y="1700784"/>
            <a:ext cx="48075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1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  <a:defRPr sz="1200"/>
            </a:lvl9pPr>
          </a:lstStyle>
          <a:p>
            <a:endParaRPr/>
          </a:p>
        </p:txBody>
      </p:sp>
      <p:grpSp>
        <p:nvGrpSpPr>
          <p:cNvPr id="104" name="Google Shape;104;p8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05" name="Google Shape;105;p8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12" name="Google Shape;112;p8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">
  <p:cSld name="Quote with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8BE20">
                  <a:alpha val="45882"/>
                </a:srgbClr>
              </a:gs>
              <a:gs pos="24000">
                <a:srgbClr val="78BE20">
                  <a:alpha val="45882"/>
                </a:srgbClr>
              </a:gs>
              <a:gs pos="7900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9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16" name="Google Shape;116;p9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17" name="Google Shape;117;p9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24" name="Google Shape;124;p9"/>
          <p:cNvSpPr txBox="1"/>
          <p:nvPr/>
        </p:nvSpPr>
        <p:spPr>
          <a:xfrm flipH="1">
            <a:off x="1557179" y="4879744"/>
            <a:ext cx="29091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9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Photo – Purple">
  <p:cSld name="Quote with Photo – Purp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/>
          <p:cNvSpPr/>
          <p:nvPr/>
        </p:nvSpPr>
        <p:spPr>
          <a:xfrm rot="2700000">
            <a:off x="730490" y="-3036942"/>
            <a:ext cx="4717085" cy="9335299"/>
          </a:xfrm>
          <a:custGeom>
            <a:avLst/>
            <a:gdLst/>
            <a:ahLst/>
            <a:cxnLst/>
            <a:rect l="l" t="t" r="r" b="b"/>
            <a:pathLst>
              <a:path w="6293364" h="12454818" extrusionOk="0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6666"/>
                </a:srgbClr>
              </a:gs>
              <a:gs pos="82000">
                <a:srgbClr val="264088"/>
              </a:gs>
              <a:gs pos="100000">
                <a:srgbClr val="264088"/>
              </a:gs>
            </a:gsLst>
            <a:lin ang="5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8620450" y="4791074"/>
            <a:ext cx="328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sz="1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0" name="Google Shape;130;p10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31" name="Google Shape;131;p10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38" name="Google Shape;138;p10"/>
          <p:cNvSpPr txBox="1"/>
          <p:nvPr/>
        </p:nvSpPr>
        <p:spPr>
          <a:xfrm flipH="1">
            <a:off x="1557201" y="4879744"/>
            <a:ext cx="24279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   │  ©2022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329270" y="1200150"/>
            <a:ext cx="40611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6195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“"/>
              <a:defRPr sz="21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Char char="“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“"/>
              <a:defRPr>
                <a:solidFill>
                  <a:schemeClr val="lt1"/>
                </a:solidFill>
              </a:defRPr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900"/>
              <a:buChar char="“"/>
              <a:defRPr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body" idx="2"/>
          </p:nvPr>
        </p:nvSpPr>
        <p:spPr>
          <a:xfrm>
            <a:off x="459606" y="3799332"/>
            <a:ext cx="34365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Char char="​"/>
              <a:defRPr sz="1400">
                <a:solidFill>
                  <a:schemeClr val="lt1"/>
                </a:solidFill>
              </a:defRPr>
            </a:lvl1pPr>
            <a:lvl2pPr marL="91440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2pPr>
            <a:lvl3pPr marL="137160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Char char="–"/>
              <a:defRPr/>
            </a:lvl5pPr>
            <a:lvl6pPr marL="2743200" lvl="5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rabicPeriod"/>
              <a:defRPr/>
            </a:lvl6pPr>
            <a:lvl7pPr marL="3200400" lvl="6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AutoNum type="alphaLcPeriod"/>
              <a:defRPr/>
            </a:lvl7pPr>
            <a:lvl8pPr marL="3657600" lvl="7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AutoNum type="romanLcPeriod"/>
              <a:defRPr/>
            </a:lvl8pPr>
            <a:lvl9pPr marL="4114800" lvl="8" indent="-304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200"/>
              <a:buAutoNum type="alphaU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56">
            <a:alphaModFix/>
          </a:blip>
          <a:srcRect/>
          <a:stretch/>
        </p:blipFill>
        <p:spPr>
          <a:xfrm>
            <a:off x="-1" y="5074920"/>
            <a:ext cx="9144000" cy="714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34970" y="309563"/>
            <a:ext cx="8253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Proxima Nova"/>
              <a:buNone/>
              <a:defRPr sz="2100" i="0" u="none" strike="noStrike" cap="none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roxima Nova"/>
              <a:buNone/>
              <a:defRPr sz="14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A8A8AB"/>
              </a:buClr>
              <a:buSzPts val="1400"/>
              <a:buFont typeface="Proxima Nova"/>
              <a:buChar char="​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•"/>
              <a:defRPr sz="14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Char char="–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•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Char char="–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rabi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Proxima Nova"/>
              <a:buAutoNum type="alphaLcPeriod"/>
              <a:defRPr sz="12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roxima Nova"/>
              <a:buAutoNum type="romanLcPeriod"/>
              <a:defRPr sz="11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AutoNum type="alphaUcPeriod"/>
              <a:defRPr sz="1500" i="0" u="none" strike="noStrike" cap="non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548" y="5514022"/>
            <a:ext cx="3087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8442" y="5514022"/>
            <a:ext cx="2056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A3A3A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5" name="Google Shape;15;p1"/>
          <p:cNvGrpSpPr/>
          <p:nvPr/>
        </p:nvGrpSpPr>
        <p:grpSpPr>
          <a:xfrm>
            <a:off x="456149" y="4833756"/>
            <a:ext cx="888551" cy="140016"/>
            <a:chOff x="863272" y="6563918"/>
            <a:chExt cx="861082" cy="135727"/>
          </a:xfrm>
        </p:grpSpPr>
        <p:sp>
          <p:nvSpPr>
            <p:cNvPr id="16" name="Google Shape;16;p1"/>
            <p:cNvSpPr/>
            <p:nvPr/>
          </p:nvSpPr>
          <p:spPr>
            <a:xfrm>
              <a:off x="1195963" y="6569284"/>
              <a:ext cx="181812" cy="128783"/>
            </a:xfrm>
            <a:custGeom>
              <a:avLst/>
              <a:gdLst/>
              <a:ahLst/>
              <a:cxnLst/>
              <a:rect l="l" t="t" r="r" b="b"/>
              <a:pathLst>
                <a:path w="243" h="170" extrusionOk="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1509084" y="6569284"/>
              <a:ext cx="70389" cy="128783"/>
            </a:xfrm>
            <a:custGeom>
              <a:avLst/>
              <a:gdLst/>
              <a:ahLst/>
              <a:cxnLst/>
              <a:rect l="l" t="t" r="r" b="b"/>
              <a:pathLst>
                <a:path w="94" h="170" extrusionOk="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1577894" y="6569284"/>
              <a:ext cx="115211" cy="130361"/>
            </a:xfrm>
            <a:custGeom>
              <a:avLst/>
              <a:gdLst/>
              <a:ahLst/>
              <a:cxnLst/>
              <a:rect l="l" t="t" r="r" b="b"/>
              <a:pathLst>
                <a:path w="154" h="172" extrusionOk="0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1377775" y="6569284"/>
              <a:ext cx="108898" cy="130361"/>
            </a:xfrm>
            <a:custGeom>
              <a:avLst/>
              <a:gdLst/>
              <a:ahLst/>
              <a:cxnLst/>
              <a:rect l="l" t="t" r="r" b="b"/>
              <a:pathLst>
                <a:path w="146" h="172" extrusionOk="0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863272" y="6563918"/>
              <a:ext cx="325115" cy="135727"/>
            </a:xfrm>
            <a:custGeom>
              <a:avLst/>
              <a:gdLst/>
              <a:ahLst/>
              <a:cxnLst/>
              <a:rect l="l" t="t" r="r" b="b"/>
              <a:pathLst>
                <a:path w="435" h="179" extrusionOk="0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1694683" y="6569284"/>
              <a:ext cx="29671" cy="31249"/>
            </a:xfrm>
            <a:custGeom>
              <a:avLst/>
              <a:gdLst/>
              <a:ahLst/>
              <a:cxnLst/>
              <a:rect l="l" t="t" r="r" b="b"/>
              <a:pathLst>
                <a:path w="40" h="41" extrusionOk="0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1703521" y="6576859"/>
              <a:ext cx="12626" cy="15151"/>
            </a:xfrm>
            <a:custGeom>
              <a:avLst/>
              <a:gdLst/>
              <a:ahLst/>
              <a:cxnLst/>
              <a:rect l="l" t="t" r="r" b="b"/>
              <a:pathLst>
                <a:path w="17" h="20" extrusionOk="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1"/>
          <p:cNvSpPr txBox="1"/>
          <p:nvPr/>
        </p:nvSpPr>
        <p:spPr>
          <a:xfrm flipH="1">
            <a:off x="1555719" y="4879744"/>
            <a:ext cx="26733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Confidential</a:t>
            </a:r>
            <a:r>
              <a:rPr lang="en-US" sz="60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│  ©</a:t>
            </a:r>
            <a:r>
              <a:rPr lang="en-US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2022</a:t>
            </a:r>
            <a:r>
              <a:rPr lang="en-US" sz="60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VMware, Inc.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1" r:id="rId53"/>
    <p:sldLayoutId id="2147483761" r:id="rId5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1404">
          <p15:clr>
            <a:srgbClr val="F26B43"/>
          </p15:clr>
        </p15:guide>
        <p15:guide id="4" orient="horz" pos="1188">
          <p15:clr>
            <a:srgbClr val="F26B43"/>
          </p15:clr>
        </p15:guide>
        <p15:guide id="5" orient="horz" pos="972">
          <p15:clr>
            <a:srgbClr val="F26B43"/>
          </p15:clr>
        </p15:guide>
        <p15:guide id="6" orient="horz" pos="756">
          <p15:clr>
            <a:srgbClr val="F26B43"/>
          </p15:clr>
        </p15:guide>
        <p15:guide id="7" orient="horz" pos="540">
          <p15:clr>
            <a:srgbClr val="F26B43"/>
          </p15:clr>
        </p15:guide>
        <p15:guide id="8" orient="horz" pos="432">
          <p15:clr>
            <a:srgbClr val="F26B43"/>
          </p15:clr>
        </p15:guide>
        <p15:guide id="9" orient="horz" pos="216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1836">
          <p15:clr>
            <a:srgbClr val="F26B43"/>
          </p15:clr>
        </p15:guide>
        <p15:guide id="12" orient="horz" pos="2052">
          <p15:clr>
            <a:srgbClr val="F26B43"/>
          </p15:clr>
        </p15:guide>
        <p15:guide id="13" orient="horz" pos="2268">
          <p15:clr>
            <a:srgbClr val="F26B43"/>
          </p15:clr>
        </p15:guide>
        <p15:guide id="14" orient="horz" pos="2484">
          <p15:clr>
            <a:srgbClr val="F26B43"/>
          </p15:clr>
        </p15:guide>
        <p15:guide id="15" orient="horz" pos="2700">
          <p15:clr>
            <a:srgbClr val="F26B43"/>
          </p15:clr>
        </p15:guide>
        <p15:guide id="16" orient="horz" pos="2916">
          <p15:clr>
            <a:srgbClr val="F26B43"/>
          </p15:clr>
        </p15:guide>
        <p15:guide id="17" orient="horz" pos="3024">
          <p15:clr>
            <a:srgbClr val="F26B43"/>
          </p15:clr>
        </p15:guide>
        <p15:guide id="18" pos="2664">
          <p15:clr>
            <a:srgbClr val="F26B43"/>
          </p15:clr>
        </p15:guide>
        <p15:guide id="19" pos="2448">
          <p15:clr>
            <a:srgbClr val="F26B43"/>
          </p15:clr>
        </p15:guide>
        <p15:guide id="20" pos="2232">
          <p15:clr>
            <a:srgbClr val="F26B43"/>
          </p15:clr>
        </p15:guide>
        <p15:guide id="21" pos="2016">
          <p15:clr>
            <a:srgbClr val="F26B43"/>
          </p15:clr>
        </p15:guide>
        <p15:guide id="22" pos="1800">
          <p15:clr>
            <a:srgbClr val="F26B43"/>
          </p15:clr>
        </p15:guide>
        <p15:guide id="23" pos="1584">
          <p15:clr>
            <a:srgbClr val="F26B43"/>
          </p15:clr>
        </p15:guide>
        <p15:guide id="24" pos="1368">
          <p15:clr>
            <a:srgbClr val="F26B43"/>
          </p15:clr>
        </p15:guide>
        <p15:guide id="25" pos="1152">
          <p15:clr>
            <a:srgbClr val="F26B43"/>
          </p15:clr>
        </p15:guide>
        <p15:guide id="26" pos="935">
          <p15:clr>
            <a:srgbClr val="F26B43"/>
          </p15:clr>
        </p15:guide>
        <p15:guide id="27" pos="719">
          <p15:clr>
            <a:srgbClr val="F26B43"/>
          </p15:clr>
        </p15:guide>
        <p15:guide id="28" pos="503">
          <p15:clr>
            <a:srgbClr val="F26B43"/>
          </p15:clr>
        </p15:guide>
        <p15:guide id="29" pos="287">
          <p15:clr>
            <a:srgbClr val="F26B43"/>
          </p15:clr>
        </p15:guide>
        <p15:guide id="30" pos="3096">
          <p15:clr>
            <a:srgbClr val="F26B43"/>
          </p15:clr>
        </p15:guide>
        <p15:guide id="31" pos="3312">
          <p15:clr>
            <a:srgbClr val="F26B43"/>
          </p15:clr>
        </p15:guide>
        <p15:guide id="32" pos="3528">
          <p15:clr>
            <a:srgbClr val="F26B43"/>
          </p15:clr>
        </p15:guide>
        <p15:guide id="33" pos="3744">
          <p15:clr>
            <a:srgbClr val="F26B43"/>
          </p15:clr>
        </p15:guide>
        <p15:guide id="34" pos="3960">
          <p15:clr>
            <a:srgbClr val="F26B43"/>
          </p15:clr>
        </p15:guide>
        <p15:guide id="35" pos="4176">
          <p15:clr>
            <a:srgbClr val="F26B43"/>
          </p15:clr>
        </p15:guide>
        <p15:guide id="36" pos="4392">
          <p15:clr>
            <a:srgbClr val="F26B43"/>
          </p15:clr>
        </p15:guide>
        <p15:guide id="37" pos="4608">
          <p15:clr>
            <a:srgbClr val="F26B43"/>
          </p15:clr>
        </p15:guide>
        <p15:guide id="38" pos="4825">
          <p15:clr>
            <a:srgbClr val="F26B43"/>
          </p15:clr>
        </p15:guide>
        <p15:guide id="39" pos="5041">
          <p15:clr>
            <a:srgbClr val="F26B43"/>
          </p15:clr>
        </p15:guide>
        <p15:guide id="40" pos="5257">
          <p15:clr>
            <a:srgbClr val="F26B43"/>
          </p15:clr>
        </p15:guide>
        <p15:guide id="41" pos="5473">
          <p15:clr>
            <a:srgbClr val="F26B43"/>
          </p15:clr>
        </p15:guide>
        <p15:guide id="42" pos="5760">
          <p15:clr>
            <a:srgbClr val="F26B43"/>
          </p15:clr>
        </p15:guide>
        <p15:guide id="43" orient="horz" pos="324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zipkin.io/pages/quickstart" TargetMode="External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4.xml"/><Relationship Id="rId4" Type="http://schemas.openxmlformats.org/officeDocument/2006/relationships/hyperlink" Target="https://spring.academy/guides/spring-spring-zipki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114"/>
          <p:cNvSpPr txBox="1">
            <a:spLocks noGrp="1"/>
          </p:cNvSpPr>
          <p:nvPr>
            <p:ph type="title"/>
          </p:nvPr>
        </p:nvSpPr>
        <p:spPr>
          <a:xfrm>
            <a:off x="4945999" y="1186934"/>
            <a:ext cx="3748200" cy="9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b="1" dirty="0" smtClean="0"/>
              <a:t>Spring Cloud Distributed Tracing using </a:t>
            </a:r>
            <a:r>
              <a:rPr lang="en-US" b="1" dirty="0" err="1" smtClean="0"/>
              <a:t>zipkin</a:t>
            </a:r>
            <a:r>
              <a:rPr lang="en-US" sz="3000" i="0" u="none" strike="noStrike" cap="none" dirty="0"/>
              <a:t>	</a:t>
            </a:r>
            <a:endParaRPr sz="3000" dirty="0"/>
          </a:p>
        </p:txBody>
      </p:sp>
      <p:sp>
        <p:nvSpPr>
          <p:cNvPr id="1360" name="Google Shape;1360;p114"/>
          <p:cNvSpPr txBox="1">
            <a:spLocks noGrp="1"/>
          </p:cNvSpPr>
          <p:nvPr>
            <p:ph type="body" idx="2"/>
          </p:nvPr>
        </p:nvSpPr>
        <p:spPr>
          <a:xfrm>
            <a:off x="4945999" y="355306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1" name="Google Shape;1361;p114"/>
          <p:cNvSpPr txBox="1">
            <a:spLocks noGrp="1"/>
          </p:cNvSpPr>
          <p:nvPr>
            <p:ph type="body" idx="3"/>
          </p:nvPr>
        </p:nvSpPr>
        <p:spPr>
          <a:xfrm>
            <a:off x="4945999" y="3854059"/>
            <a:ext cx="2743800" cy="26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114"/>
          <p:cNvSpPr txBox="1">
            <a:spLocks noGrp="1"/>
          </p:cNvSpPr>
          <p:nvPr>
            <p:ph type="body" idx="4"/>
          </p:nvPr>
        </p:nvSpPr>
        <p:spPr>
          <a:xfrm>
            <a:off x="4945999" y="4120759"/>
            <a:ext cx="2743800" cy="19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050" y="1058400"/>
            <a:ext cx="4768750" cy="36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79" y="900400"/>
            <a:ext cx="4768750" cy="3625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9804" y="2078875"/>
            <a:ext cx="4999153" cy="25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1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050" y="968901"/>
            <a:ext cx="4970350" cy="370099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52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3832" y="824677"/>
            <a:ext cx="8100900" cy="3769500"/>
          </a:xfrm>
        </p:spPr>
        <p:txBody>
          <a:bodyPr/>
          <a:lstStyle/>
          <a:p>
            <a:r>
              <a:rPr lang="en-IN" dirty="0" smtClean="0"/>
              <a:t>Zipkin Server application can be installed with your machine using Docker, Java and Homebrew. </a:t>
            </a:r>
          </a:p>
          <a:p>
            <a:r>
              <a:rPr lang="en-IN" dirty="0" smtClean="0"/>
              <a:t>Use Official link to download and install </a:t>
            </a:r>
            <a:r>
              <a:rPr lang="en-IN" dirty="0" err="1" smtClean="0"/>
              <a:t>zipkin</a:t>
            </a:r>
            <a:endParaRPr lang="en-IN" dirty="0" smtClean="0"/>
          </a:p>
          <a:p>
            <a:pPr marL="88900" indent="0">
              <a:buNone/>
            </a:pPr>
            <a:r>
              <a:rPr lang="en-IN" dirty="0" smtClean="0">
                <a:hlinkClick r:id="rId2"/>
              </a:rPr>
              <a:t>	https</a:t>
            </a:r>
            <a:r>
              <a:rPr lang="en-IN" dirty="0">
                <a:hlinkClick r:id="rId2"/>
              </a:rPr>
              <a:t>://</a:t>
            </a:r>
            <a:r>
              <a:rPr lang="en-IN" dirty="0" smtClean="0">
                <a:hlinkClick r:id="rId2"/>
              </a:rPr>
              <a:t>zipkin.io/pages/quickstart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469" y="2326875"/>
            <a:ext cx="7788315" cy="27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67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– UI Console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305" y="670675"/>
            <a:ext cx="6297187" cy="385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5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050" y="900400"/>
            <a:ext cx="5121550" cy="376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8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 Distributed Tracing using Zipkin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Zipkin Properties and Configuration</a:t>
            </a:r>
          </a:p>
          <a:p>
            <a:endParaRPr lang="en-IN" dirty="0"/>
          </a:p>
          <a:p>
            <a:pPr lvl="1"/>
            <a:r>
              <a:rPr lang="en-IN" dirty="0" err="1" smtClean="0"/>
              <a:t>management.tracing.sampling.probability</a:t>
            </a:r>
            <a:r>
              <a:rPr lang="en-IN" dirty="0" smtClean="0"/>
              <a:t> = 1.0</a:t>
            </a:r>
          </a:p>
          <a:p>
            <a:pPr lvl="1"/>
            <a:endParaRPr lang="en-IN" dirty="0"/>
          </a:p>
          <a:p>
            <a:pPr marL="558800" lvl="1" indent="0">
              <a:buNone/>
            </a:pPr>
            <a:r>
              <a:rPr lang="en-IN" dirty="0" smtClean="0"/>
              <a:t>If the value is 0 then it will not take any samples for tracing</a:t>
            </a:r>
          </a:p>
          <a:p>
            <a:pPr marL="558800" lvl="1" indent="0">
              <a:buNone/>
            </a:pPr>
            <a:r>
              <a:rPr lang="en-IN" dirty="0" smtClean="0"/>
              <a:t>If the value is 1 then it will take 100% of samples for tracing</a:t>
            </a:r>
          </a:p>
          <a:p>
            <a:pPr marL="558800" lvl="1" indent="0">
              <a:buNone/>
            </a:pPr>
            <a:r>
              <a:rPr lang="en-IN" dirty="0" smtClean="0"/>
              <a:t>If the value is 0.1 then it will take 10% of samples for tracing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5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5" name="Google Shape;1795;p159" descr="Process-Pairing-London-01.jpg"/>
          <p:cNvPicPr preferRelativeResize="0"/>
          <p:nvPr/>
        </p:nvPicPr>
        <p:blipFill rotWithShape="1">
          <a:blip r:embed="rId3">
            <a:alphaModFix amt="79998"/>
          </a:blip>
          <a:srcRect t="12286" b="344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6" name="Google Shape;1796;p159"/>
          <p:cNvSpPr txBox="1"/>
          <p:nvPr/>
        </p:nvSpPr>
        <p:spPr>
          <a:xfrm>
            <a:off x="-1633537" y="-1179512"/>
            <a:ext cx="185737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15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253E">
              <a:alpha val="69411"/>
            </a:srgbClr>
          </a:solidFill>
          <a:ln>
            <a:noFill/>
          </a:ln>
          <a:effectLst>
            <a:outerShdw blurRad="63500" dist="23000" dir="5400000">
              <a:srgbClr val="808080">
                <a:alpha val="3411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8" name="Google Shape;1798;p159"/>
          <p:cNvSpPr txBox="1"/>
          <p:nvPr/>
        </p:nvSpPr>
        <p:spPr>
          <a:xfrm>
            <a:off x="1322816" y="1500981"/>
            <a:ext cx="6774979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US" sz="3000" b="1" i="1" u="none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Lab: </a:t>
            </a:r>
            <a:r>
              <a:rPr lang="en-US" sz="3000" b="1" i="0" u="none" dirty="0" smtClean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Spring Cloud DT Zipkin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endParaRPr lang="en-IN" dirty="0" smtClean="0">
              <a:solidFill>
                <a:schemeClr val="bg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roxima Nova"/>
              <a:buNone/>
            </a:pPr>
            <a:r>
              <a:rPr lang="en-IN" dirty="0" smtClean="0">
                <a:solidFill>
                  <a:schemeClr val="bg1"/>
                </a:solidFill>
              </a:rPr>
              <a:t>Lab Guide:</a:t>
            </a:r>
          </a:p>
          <a:p>
            <a:r>
              <a:rPr lang="en-IN" u="sng" dirty="0">
                <a:hlinkClick r:id="rId4"/>
              </a:rPr>
              <a:t>https://spring.academy/guides/spring-spring-zipkin</a:t>
            </a:r>
            <a:r>
              <a:rPr lang="en-IN" dirty="0"/>
              <a:t> </a:t>
            </a:r>
          </a:p>
        </p:txBody>
      </p:sp>
      <p:grpSp>
        <p:nvGrpSpPr>
          <p:cNvPr id="1800" name="Google Shape;1800;p159"/>
          <p:cNvGrpSpPr/>
          <p:nvPr/>
        </p:nvGrpSpPr>
        <p:grpSpPr>
          <a:xfrm>
            <a:off x="1008062" y="1371600"/>
            <a:ext cx="4344987" cy="2303462"/>
            <a:chOff x="0" y="0"/>
            <a:chExt cx="2147483647" cy="2147483647"/>
          </a:xfrm>
        </p:grpSpPr>
        <p:cxnSp>
          <p:nvCxnSpPr>
            <p:cNvPr id="1801" name="Google Shape;1801;p159"/>
            <p:cNvCxnSpPr/>
            <p:nvPr/>
          </p:nvCxnSpPr>
          <p:spPr>
            <a:xfrm>
              <a:off x="0" y="0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cxnSp>
          <p:nvCxnSpPr>
            <p:cNvPr id="1802" name="Google Shape;1802;p159"/>
            <p:cNvCxnSpPr/>
            <p:nvPr/>
          </p:nvCxnSpPr>
          <p:spPr>
            <a:xfrm>
              <a:off x="0" y="2147483647"/>
              <a:ext cx="2147483647" cy="0"/>
            </a:xfrm>
            <a:prstGeom prst="straightConnector1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4135358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Distributed Tracing using Zipkin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Distributed tracing is a technique used to profile and monitor applications, especially those built using the </a:t>
            </a:r>
            <a:r>
              <a:rPr lang="en-US" dirty="0" err="1"/>
              <a:t>microservice</a:t>
            </a:r>
            <a:r>
              <a:rPr lang="en-US" dirty="0"/>
              <a:t> architecture.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Distributed </a:t>
            </a:r>
            <a:r>
              <a:rPr lang="en-US" dirty="0"/>
              <a:t>tracing, also called distributed request tracing. IT and DevOps teams can use distributed tracing to monitor applications</a:t>
            </a:r>
            <a:r>
              <a:rPr lang="en-US" dirty="0" smtClean="0"/>
              <a:t>.</a:t>
            </a:r>
            <a:endParaRPr lang="en-US" dirty="0"/>
          </a:p>
          <a:p>
            <a:pPr marL="354013" indent="-342900" algn="just">
              <a:spcBef>
                <a:spcPts val="200"/>
              </a:spcBef>
            </a:pPr>
            <a:r>
              <a:rPr lang="en-US" dirty="0"/>
              <a:t>It identifies the failed microservices or the services having performance issues when there are many services call within a request.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It </a:t>
            </a:r>
            <a:r>
              <a:rPr lang="en-US" dirty="0"/>
              <a:t>is very useful when we need to track the request passing through the multiple microservices. It is also used for measuring the performance of the microservices.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dirty="0"/>
              <a:t>Zipkin is a distributed tracing system. It helps gather timing data needed to troubleshoot latency problems in service architectures.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/>
              <a:t>Too many things could happen when a request to an HTTP application is made. A request could include a call to a database engine, to a cache server, or any other dependency like another </a:t>
            </a:r>
            <a:r>
              <a:rPr lang="en-US" dirty="0" err="1"/>
              <a:t>microservice</a:t>
            </a:r>
            <a:r>
              <a:rPr lang="en-US" dirty="0"/>
              <a:t>. </a:t>
            </a:r>
            <a:endParaRPr lang="en-US" dirty="0" smtClean="0"/>
          </a:p>
          <a:p>
            <a:pPr marL="354013" indent="-342900" algn="just">
              <a:spcBef>
                <a:spcPts val="200"/>
              </a:spcBef>
            </a:pPr>
            <a:r>
              <a:rPr lang="en-US" dirty="0" smtClean="0"/>
              <a:t>An </a:t>
            </a:r>
            <a:r>
              <a:rPr lang="en-US" dirty="0"/>
              <a:t>application could be sending timing data in the background so that when it’s time to troubleshoot, </a:t>
            </a:r>
            <a:r>
              <a:rPr lang="en-US" dirty="0" smtClean="0"/>
              <a:t>it </a:t>
            </a:r>
            <a:r>
              <a:rPr lang="en-US" dirty="0"/>
              <a:t>can have an integrated view with Zipkin.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5409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– Why?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IN" dirty="0" smtClean="0"/>
              <a:t>Consider Flight Ticking Booking Application:</a:t>
            </a: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3213" b="5922"/>
          <a:stretch/>
        </p:blipFill>
        <p:spPr>
          <a:xfrm>
            <a:off x="845685" y="1279451"/>
            <a:ext cx="7143461" cy="3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2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– Key Terminologies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83478" cy="4063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Trace: </a:t>
            </a:r>
            <a:r>
              <a:rPr lang="en-US" sz="1800" dirty="0"/>
              <a:t>It can be used to represent the whole journey as it propagates through a distributed system and contains multiple spans.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Trace ID: </a:t>
            </a:r>
            <a:r>
              <a:rPr lang="en-US" sz="1800" dirty="0"/>
              <a:t>Every trace contains one unique ID that can be named Trace ID, and it can be used to identify the traces uniquely in the Zipkin tracing service.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Span: </a:t>
            </a:r>
            <a:r>
              <a:rPr lang="en-US" sz="1800" dirty="0"/>
              <a:t>It can represent a single unit of work within a trace, and it contains information that includes the operation of the request, timing information, metadata, and also the initial request and downstream calls.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Span ID: </a:t>
            </a:r>
            <a:r>
              <a:rPr lang="en-US" sz="1800" dirty="0"/>
              <a:t>It can be used to uniquely identify the spans within a trace service, and all spans within the same trace share the same trace ID.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Parent Span ID: </a:t>
            </a:r>
            <a:r>
              <a:rPr lang="en-US" sz="1800" dirty="0"/>
              <a:t>It can represent the initial span of the traces, and it can establish the hierarchy of spans in the Zipkin trace service.</a:t>
            </a:r>
            <a:endParaRPr sz="1800"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7210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– Key Terminologies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83478" cy="4063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Trace Context: </a:t>
            </a:r>
            <a:r>
              <a:rPr lang="en-US" sz="1800" dirty="0"/>
              <a:t>It can contain the data of the Trace ID, Span ID, and parent Span ID that were propagated along with the request as a traversal through the different services.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Sampler: </a:t>
            </a:r>
            <a:r>
              <a:rPr lang="en-US" sz="1800" dirty="0"/>
              <a:t>It is responsible for deciding which requests should be traced and which are not, and it helps to control a subset of requests.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Reporter: </a:t>
            </a:r>
            <a:r>
              <a:rPr lang="en-US" sz="1800" dirty="0"/>
              <a:t>It can generate reports of the sending of span data to the tracing backend, and it can store and analyze the traces.</a:t>
            </a:r>
          </a:p>
          <a:p>
            <a:pPr marL="354013" indent="-342900" algn="just">
              <a:spcBef>
                <a:spcPts val="200"/>
              </a:spcBef>
            </a:pPr>
            <a:r>
              <a:rPr lang="en-US" sz="1800" b="1" dirty="0"/>
              <a:t>Zipkin UI Dashboard: </a:t>
            </a:r>
            <a:r>
              <a:rPr lang="en-US" sz="1800" dirty="0"/>
              <a:t>It can represent the UI dashboard interface of the Zipkin server, and it can visualize traces, analyze performance, and identify issues with the systems.</a:t>
            </a:r>
            <a:endParaRPr sz="1800"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8377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– Architecture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83478" cy="4063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4013" indent="-342900" algn="just">
              <a:spcBef>
                <a:spcPts val="200"/>
              </a:spcBef>
            </a:pPr>
            <a:endParaRPr sz="1800"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462" y="970173"/>
            <a:ext cx="3185436" cy="337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320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- Components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buNone/>
            </a:pPr>
            <a:r>
              <a:rPr lang="en-US" b="1" dirty="0"/>
              <a:t>Zipkin Collector</a:t>
            </a:r>
          </a:p>
          <a:p>
            <a:pPr lvl="1"/>
            <a:r>
              <a:rPr lang="en-US" dirty="0"/>
              <a:t>Once the trace data arrives at the Zipkin collector daemon, it is validated, stored, and indexed for lookups by the Zipkin collector.</a:t>
            </a:r>
          </a:p>
          <a:p>
            <a:pPr marL="88900" indent="0">
              <a:buNone/>
            </a:pPr>
            <a:r>
              <a:rPr lang="en-US" b="1" dirty="0"/>
              <a:t>Storage</a:t>
            </a:r>
          </a:p>
          <a:p>
            <a:pPr lvl="1"/>
            <a:r>
              <a:rPr lang="en-US" dirty="0"/>
              <a:t>Zipkin was initially built to store data on Cassandra since Cassandra is scalable, has a flexible schema, and is heavily used within Twitter. However, </a:t>
            </a:r>
            <a:r>
              <a:rPr lang="en-US" dirty="0" smtClean="0"/>
              <a:t>it </a:t>
            </a:r>
            <a:r>
              <a:rPr lang="en-US" dirty="0"/>
              <a:t>made this component pluggable. In addition to Cassandra, </a:t>
            </a:r>
            <a:r>
              <a:rPr lang="en-US" dirty="0" smtClean="0"/>
              <a:t>it </a:t>
            </a:r>
            <a:r>
              <a:rPr lang="en-US" dirty="0"/>
              <a:t>natively support </a:t>
            </a:r>
            <a:r>
              <a:rPr lang="en-US" dirty="0" err="1"/>
              <a:t>ElasticSearch</a:t>
            </a:r>
            <a:r>
              <a:rPr lang="en-US" dirty="0"/>
              <a:t> and MySQL. Other back-ends might be offered as third party extensions.</a:t>
            </a:r>
          </a:p>
          <a:p>
            <a:pPr marL="354013" indent="-342900" algn="just">
              <a:spcBef>
                <a:spcPts val="200"/>
              </a:spcBef>
            </a:pP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4482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117"/>
          <p:cNvSpPr txBox="1">
            <a:spLocks noGrp="1"/>
          </p:cNvSpPr>
          <p:nvPr>
            <p:ph type="title"/>
          </p:nvPr>
        </p:nvSpPr>
        <p:spPr>
          <a:xfrm>
            <a:off x="192087" y="150812"/>
            <a:ext cx="8662987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dirty="0" smtClean="0">
                <a:solidFill>
                  <a:srgbClr val="00253E"/>
                </a:solidFill>
              </a:rPr>
              <a:t>Zipkin - Components</a:t>
            </a:r>
            <a:endParaRPr dirty="0"/>
          </a:p>
        </p:txBody>
      </p:sp>
      <p:sp>
        <p:nvSpPr>
          <p:cNvPr id="1384" name="Google Shape;1384;p117"/>
          <p:cNvSpPr txBox="1">
            <a:spLocks noGrp="1"/>
          </p:cNvSpPr>
          <p:nvPr>
            <p:ph type="body" idx="1"/>
          </p:nvPr>
        </p:nvSpPr>
        <p:spPr>
          <a:xfrm>
            <a:off x="730122" y="686261"/>
            <a:ext cx="8101012" cy="377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indent="0">
              <a:buNone/>
            </a:pPr>
            <a:r>
              <a:rPr lang="en-US" b="1" dirty="0"/>
              <a:t>Zipkin Query Service</a:t>
            </a:r>
          </a:p>
          <a:p>
            <a:r>
              <a:rPr lang="en-US" dirty="0"/>
              <a:t>Once the data is stored and indexed, we need a way to extract it. The query daemon provides a simple JSON API for finding and retrieving traces. The primary consumer of this API is the Web UI.</a:t>
            </a:r>
          </a:p>
          <a:p>
            <a:pPr marL="88900" indent="0">
              <a:buNone/>
            </a:pPr>
            <a:r>
              <a:rPr lang="en-US" b="1" dirty="0"/>
              <a:t>Web UI</a:t>
            </a:r>
          </a:p>
          <a:p>
            <a:r>
              <a:rPr lang="en-US" dirty="0"/>
              <a:t>We created a GUI that presents a nice interface for viewing traces. The web UI provides a method for viewing traces based on service, time, and annotations. Note: there is no built-in authentication in the UI!</a:t>
            </a:r>
          </a:p>
          <a:p>
            <a:pPr marL="354013" indent="-342900" algn="just">
              <a:spcBef>
                <a:spcPts val="200"/>
              </a:spcBef>
            </a:pPr>
            <a:endParaRPr dirty="0"/>
          </a:p>
        </p:txBody>
      </p:sp>
      <p:sp>
        <p:nvSpPr>
          <p:cNvPr id="1385" name="Google Shape;1385;p1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0294676"/>
      </p:ext>
    </p:extLst>
  </p:cSld>
  <p:clrMapOvr>
    <a:masterClrMapping/>
  </p:clrMapOvr>
</p:sld>
</file>

<file path=ppt/theme/theme1.xml><?xml version="1.0" encoding="utf-8"?>
<a:theme xmlns:a="http://schemas.openxmlformats.org/drawingml/2006/main" name="VMware_White_16x9_2020">
  <a:themeElements>
    <a:clrScheme name="VMware 2019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2891</TotalTime>
  <Words>800</Words>
  <Application>Microsoft Office PowerPoint</Application>
  <PresentationFormat>On-screen Show (16:9)</PresentationFormat>
  <Paragraphs>70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Proxima Nova</vt:lpstr>
      <vt:lpstr>Calibri</vt:lpstr>
      <vt:lpstr>Arial</vt:lpstr>
      <vt:lpstr>Merriweather Sans</vt:lpstr>
      <vt:lpstr>VMware_White_16x9_2020</vt:lpstr>
      <vt:lpstr>Spring Cloud Distributed Tracing using zipkin </vt:lpstr>
      <vt:lpstr>Distributed Tracing using Zipkin</vt:lpstr>
      <vt:lpstr>Zipkin</vt:lpstr>
      <vt:lpstr>Zipkin – Why?</vt:lpstr>
      <vt:lpstr>Zipkin – Key Terminologies</vt:lpstr>
      <vt:lpstr>Zipkin – Key Terminologies</vt:lpstr>
      <vt:lpstr>Zipkin – Architecture</vt:lpstr>
      <vt:lpstr>Zipkin - Components</vt:lpstr>
      <vt:lpstr>Zipkin - Components</vt:lpstr>
      <vt:lpstr>Implement Distributed Tracing using Zipkin</vt:lpstr>
      <vt:lpstr>Implement Distributed Tracing using Zipkin</vt:lpstr>
      <vt:lpstr>Implement Distributed Tracing using Zipkin</vt:lpstr>
      <vt:lpstr>Implement Distributed Tracing using Zipkin</vt:lpstr>
      <vt:lpstr>Zipkin – UI Console</vt:lpstr>
      <vt:lpstr>Implement Distributed Tracing using Zipkin</vt:lpstr>
      <vt:lpstr>Implement Distributed Tracing using Zipkin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Java Message Service (JMS) </dc:title>
  <cp:lastModifiedBy>Kannan Manoharan</cp:lastModifiedBy>
  <cp:revision>119</cp:revision>
  <dcterms:modified xsi:type="dcterms:W3CDTF">2025-01-09T12:00:18Z</dcterms:modified>
</cp:coreProperties>
</file>